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9" r:id="rId3"/>
    <p:sldId id="282" r:id="rId4"/>
    <p:sldId id="260" r:id="rId5"/>
    <p:sldId id="261" r:id="rId6"/>
    <p:sldId id="257" r:id="rId7"/>
    <p:sldId id="258" r:id="rId8"/>
    <p:sldId id="262" r:id="rId9"/>
    <p:sldId id="271" r:id="rId10"/>
    <p:sldId id="272" r:id="rId11"/>
    <p:sldId id="273" r:id="rId12"/>
    <p:sldId id="275" r:id="rId13"/>
    <p:sldId id="276" r:id="rId14"/>
    <p:sldId id="279" r:id="rId15"/>
    <p:sldId id="264" r:id="rId16"/>
    <p:sldId id="263" r:id="rId17"/>
    <p:sldId id="266" r:id="rId18"/>
    <p:sldId id="265" r:id="rId19"/>
    <p:sldId id="267" r:id="rId20"/>
    <p:sldId id="268" r:id="rId21"/>
    <p:sldId id="269" r:id="rId22"/>
    <p:sldId id="270" r:id="rId23"/>
    <p:sldId id="281" r:id="rId24"/>
  </p:sldIdLst>
  <p:sldSz cx="12192000" cy="6858000"/>
  <p:notesSz cx="6858000" cy="9144000"/>
  <p:custShowLst>
    <p:custShow name="Custom Show 1" id="0">
      <p:sldLst>
        <p:sld r:id="rId2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asad Gangaram Tambe" initials="PGT" lastIdx="1" clrIdx="0">
    <p:extLst>
      <p:ext uri="{19B8F6BF-5375-455C-9EA6-DF929625EA0E}">
        <p15:presenceInfo xmlns:p15="http://schemas.microsoft.com/office/powerpoint/2012/main" userId="S::10515513@mydbs.ie::da354198-62e5-41c2-a4b0-06fd4abc16e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08F557-A153-4D57-8ED9-F0F933986B5B}" v="152" dt="2020-04-22T02:12:36.6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rat Jethwani" userId="6feb90f46ae46b16" providerId="LiveId" clId="{2F08F557-A153-4D57-8ED9-F0F933986B5B}"/>
    <pc:docChg chg="undo custSel addSld delSld modSld">
      <pc:chgData name="Bharat Jethwani" userId="6feb90f46ae46b16" providerId="LiveId" clId="{2F08F557-A153-4D57-8ED9-F0F933986B5B}" dt="2020-04-22T02:12:36.605" v="163"/>
      <pc:docMkLst>
        <pc:docMk/>
      </pc:docMkLst>
      <pc:sldChg chg="addSp delSp modSp add del mod modTransition delAnim modAnim">
        <pc:chgData name="Bharat Jethwani" userId="6feb90f46ae46b16" providerId="LiveId" clId="{2F08F557-A153-4D57-8ED9-F0F933986B5B}" dt="2020-04-22T00:19:08.056" v="25"/>
        <pc:sldMkLst>
          <pc:docMk/>
          <pc:sldMk cId="4148877636" sldId="256"/>
        </pc:sldMkLst>
        <pc:spChg chg="mod">
          <ac:chgData name="Bharat Jethwani" userId="6feb90f46ae46b16" providerId="LiveId" clId="{2F08F557-A153-4D57-8ED9-F0F933986B5B}" dt="2020-04-22T00:03:35.397" v="12" actId="14100"/>
          <ac:spMkLst>
            <pc:docMk/>
            <pc:sldMk cId="4148877636" sldId="256"/>
            <ac:spMk id="2" creationId="{BDAC3528-528F-4E14-B921-8DC4D28622BC}"/>
          </ac:spMkLst>
        </pc:spChg>
        <pc:picChg chg="del">
          <ac:chgData name="Bharat Jethwani" userId="6feb90f46ae46b16" providerId="LiveId" clId="{2F08F557-A153-4D57-8ED9-F0F933986B5B}" dt="2020-04-21T23:29:52.775" v="0" actId="478"/>
          <ac:picMkLst>
            <pc:docMk/>
            <pc:sldMk cId="4148877636" sldId="256"/>
            <ac:picMk id="4" creationId="{A523B9A5-B549-4363-8EF2-B8D6DF0DBB0F}"/>
          </ac:picMkLst>
        </pc:picChg>
        <pc:picChg chg="del mod">
          <ac:chgData name="Bharat Jethwani" userId="6feb90f46ae46b16" providerId="LiveId" clId="{2F08F557-A153-4D57-8ED9-F0F933986B5B}" dt="2020-04-21T23:40:41.886" v="7" actId="478"/>
          <ac:picMkLst>
            <pc:docMk/>
            <pc:sldMk cId="4148877636" sldId="256"/>
            <ac:picMk id="5" creationId="{5AF2EAE9-9B1C-40E4-8A5C-54CC750EBD6B}"/>
          </ac:picMkLst>
        </pc:picChg>
        <pc:picChg chg="add del mod">
          <ac:chgData name="Bharat Jethwani" userId="6feb90f46ae46b16" providerId="LiveId" clId="{2F08F557-A153-4D57-8ED9-F0F933986B5B}" dt="2020-04-21T23:47:23.108" v="11"/>
          <ac:picMkLst>
            <pc:docMk/>
            <pc:sldMk cId="4148877636" sldId="256"/>
            <ac:picMk id="6" creationId="{3B76D7F4-7CF3-479C-96A8-7973A06BE322}"/>
          </ac:picMkLst>
        </pc:picChg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4148877636" sldId="256"/>
            <ac:picMk id="7" creationId="{D93FD419-A5CD-4806-A624-62E1C6450D94}"/>
          </ac:picMkLst>
        </pc:picChg>
        <pc:picChg chg="add del mod">
          <ac:chgData name="Bharat Jethwani" userId="6feb90f46ae46b16" providerId="LiveId" clId="{2F08F557-A153-4D57-8ED9-F0F933986B5B}" dt="2020-04-22T00:14:13.668" v="18"/>
          <ac:picMkLst>
            <pc:docMk/>
            <pc:sldMk cId="4148877636" sldId="256"/>
            <ac:picMk id="8" creationId="{C9F82597-A88D-4091-94B3-B70BE25389C1}"/>
          </ac:picMkLst>
        </pc:picChg>
        <pc:picChg chg="add del mod">
          <ac:chgData name="Bharat Jethwani" userId="6feb90f46ae46b16" providerId="LiveId" clId="{2F08F557-A153-4D57-8ED9-F0F933986B5B}" dt="2020-04-22T00:16:35.595" v="20"/>
          <ac:picMkLst>
            <pc:docMk/>
            <pc:sldMk cId="4148877636" sldId="256"/>
            <ac:picMk id="9" creationId="{4E710E3E-8FE8-48BF-8DF8-C04931F8D28F}"/>
          </ac:picMkLst>
        </pc:picChg>
        <pc:picChg chg="add del mod">
          <ac:chgData name="Bharat Jethwani" userId="6feb90f46ae46b16" providerId="LiveId" clId="{2F08F557-A153-4D57-8ED9-F0F933986B5B}" dt="2020-04-22T00:17:45.293" v="22"/>
          <ac:picMkLst>
            <pc:docMk/>
            <pc:sldMk cId="4148877636" sldId="256"/>
            <ac:picMk id="10" creationId="{E8CBF2D1-C2AA-4F05-A676-DE3016CE178A}"/>
          </ac:picMkLst>
        </pc:picChg>
        <pc:picChg chg="add del mod">
          <ac:chgData name="Bharat Jethwani" userId="6feb90f46ae46b16" providerId="LiveId" clId="{2F08F557-A153-4D57-8ED9-F0F933986B5B}" dt="2020-04-22T00:18:37.951" v="24"/>
          <ac:picMkLst>
            <pc:docMk/>
            <pc:sldMk cId="4148877636" sldId="256"/>
            <ac:picMk id="11" creationId="{365C697A-0BC7-4E1D-8539-BE55C0B2E983}"/>
          </ac:picMkLst>
        </pc:picChg>
        <pc:picChg chg="add mod">
          <ac:chgData name="Bharat Jethwani" userId="6feb90f46ae46b16" providerId="LiveId" clId="{2F08F557-A153-4D57-8ED9-F0F933986B5B}" dt="2020-04-22T00:19:08.056" v="25"/>
          <ac:picMkLst>
            <pc:docMk/>
            <pc:sldMk cId="4148877636" sldId="256"/>
            <ac:picMk id="12" creationId="{1014B545-424B-4157-AC8D-E8785804BC15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0:21:48.577" v="31"/>
        <pc:sldMkLst>
          <pc:docMk/>
          <pc:sldMk cId="1001285398" sldId="257"/>
        </pc:sldMkLst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1001285398" sldId="257"/>
            <ac:picMk id="2" creationId="{EC10EA7A-D936-46C2-907B-D84E0036457B}"/>
          </ac:picMkLst>
        </pc:picChg>
        <pc:picChg chg="add mod">
          <ac:chgData name="Bharat Jethwani" userId="6feb90f46ae46b16" providerId="LiveId" clId="{2F08F557-A153-4D57-8ED9-F0F933986B5B}" dt="2020-04-22T00:21:48.577" v="31"/>
          <ac:picMkLst>
            <pc:docMk/>
            <pc:sldMk cId="1001285398" sldId="257"/>
            <ac:picMk id="4" creationId="{8075F54F-E05E-4AB1-A290-1EEF13DCC87F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0:22:12.758" v="32"/>
        <pc:sldMkLst>
          <pc:docMk/>
          <pc:sldMk cId="572392545" sldId="258"/>
        </pc:sldMkLst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572392545" sldId="258"/>
            <ac:picMk id="4" creationId="{FF994609-F4F0-48F4-B0D7-F403E6B0CD3C}"/>
          </ac:picMkLst>
        </pc:picChg>
        <pc:picChg chg="add mod">
          <ac:chgData name="Bharat Jethwani" userId="6feb90f46ae46b16" providerId="LiveId" clId="{2F08F557-A153-4D57-8ED9-F0F933986B5B}" dt="2020-04-22T00:22:12.758" v="32"/>
          <ac:picMkLst>
            <pc:docMk/>
            <pc:sldMk cId="572392545" sldId="258"/>
            <ac:picMk id="5" creationId="{B153970F-6372-438A-B76F-ACA3556AA3E6}"/>
          </ac:picMkLst>
        </pc:picChg>
      </pc:sldChg>
      <pc:sldChg chg="addSp delSp modSp mod modTransition delAnim modAnim">
        <pc:chgData name="Bharat Jethwani" userId="6feb90f46ae46b16" providerId="LiveId" clId="{2F08F557-A153-4D57-8ED9-F0F933986B5B}" dt="2020-04-22T00:19:47.766" v="26"/>
        <pc:sldMkLst>
          <pc:docMk/>
          <pc:sldMk cId="696087593" sldId="259"/>
        </pc:sldMkLst>
        <pc:picChg chg="del mod">
          <ac:chgData name="Bharat Jethwani" userId="6feb90f46ae46b16" providerId="LiveId" clId="{2F08F557-A153-4D57-8ED9-F0F933986B5B}" dt="2020-04-21T23:40:46.339" v="8" actId="478"/>
          <ac:picMkLst>
            <pc:docMk/>
            <pc:sldMk cId="696087593" sldId="259"/>
            <ac:picMk id="7" creationId="{FE9DC5FA-D9DA-4744-99B9-7143F3DA9D6C}"/>
          </ac:picMkLst>
        </pc:picChg>
        <pc:picChg chg="add del mod">
          <ac:chgData name="Bharat Jethwani" userId="6feb90f46ae46b16" providerId="LiveId" clId="{2F08F557-A153-4D57-8ED9-F0F933986B5B}" dt="2020-04-21T23:47:23.108" v="11"/>
          <ac:picMkLst>
            <pc:docMk/>
            <pc:sldMk cId="696087593" sldId="259"/>
            <ac:picMk id="8" creationId="{570900BF-E952-471E-968A-6E0D61FA93BD}"/>
          </ac:picMkLst>
        </pc:picChg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696087593" sldId="259"/>
            <ac:picMk id="9" creationId="{F1DAF53C-1A2A-403C-9583-6AD6D64B31A2}"/>
          </ac:picMkLst>
        </pc:picChg>
        <pc:picChg chg="add mod">
          <ac:chgData name="Bharat Jethwani" userId="6feb90f46ae46b16" providerId="LiveId" clId="{2F08F557-A153-4D57-8ED9-F0F933986B5B}" dt="2020-04-22T00:19:47.766" v="26"/>
          <ac:picMkLst>
            <pc:docMk/>
            <pc:sldMk cId="696087593" sldId="259"/>
            <ac:picMk id="10" creationId="{CF47DA37-D91E-4833-841F-2B4EE2C23F77}"/>
          </ac:picMkLst>
        </pc:picChg>
      </pc:sldChg>
      <pc:sldChg chg="addSp delSp modSp mod modTransition delAnim modAnim">
        <pc:chgData name="Bharat Jethwani" userId="6feb90f46ae46b16" providerId="LiveId" clId="{2F08F557-A153-4D57-8ED9-F0F933986B5B}" dt="2020-04-22T00:20:40.990" v="29"/>
        <pc:sldMkLst>
          <pc:docMk/>
          <pc:sldMk cId="1726014938" sldId="260"/>
        </pc:sldMkLst>
        <pc:spChg chg="mod">
          <ac:chgData name="Bharat Jethwani" userId="6feb90f46ae46b16" providerId="LiveId" clId="{2F08F557-A153-4D57-8ED9-F0F933986B5B}" dt="2020-04-21T23:36:20.937" v="5" actId="20577"/>
          <ac:spMkLst>
            <pc:docMk/>
            <pc:sldMk cId="1726014938" sldId="260"/>
            <ac:spMk id="8" creationId="{15766C8E-A88A-4B37-982B-539019F55542}"/>
          </ac:spMkLst>
        </pc:spChg>
        <pc:picChg chg="del mod">
          <ac:chgData name="Bharat Jethwani" userId="6feb90f46ae46b16" providerId="LiveId" clId="{2F08F557-A153-4D57-8ED9-F0F933986B5B}" dt="2020-04-21T23:40:50.158" v="9" actId="478"/>
          <ac:picMkLst>
            <pc:docMk/>
            <pc:sldMk cId="1726014938" sldId="260"/>
            <ac:picMk id="2" creationId="{BDB347D5-6EF3-4ED0-9331-E0BCD505002D}"/>
          </ac:picMkLst>
        </pc:picChg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1726014938" sldId="260"/>
            <ac:picMk id="3" creationId="{6F6E9DFD-B727-4D85-9752-DF14E09D4635}"/>
          </ac:picMkLst>
        </pc:picChg>
        <pc:picChg chg="add del mod">
          <ac:chgData name="Bharat Jethwani" userId="6feb90f46ae46b16" providerId="LiveId" clId="{2F08F557-A153-4D57-8ED9-F0F933986B5B}" dt="2020-04-22T00:20:23.362" v="28"/>
          <ac:picMkLst>
            <pc:docMk/>
            <pc:sldMk cId="1726014938" sldId="260"/>
            <ac:picMk id="4" creationId="{B8ED4345-14E0-4D60-A95E-1416D3CE3863}"/>
          </ac:picMkLst>
        </pc:picChg>
        <pc:picChg chg="add mod">
          <ac:chgData name="Bharat Jethwani" userId="6feb90f46ae46b16" providerId="LiveId" clId="{2F08F557-A153-4D57-8ED9-F0F933986B5B}" dt="2020-04-22T00:20:40.990" v="29"/>
          <ac:picMkLst>
            <pc:docMk/>
            <pc:sldMk cId="1726014938" sldId="260"/>
            <ac:picMk id="5" creationId="{1A132F92-A7D3-4785-94EC-956B4983EE6B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0:20:59.332" v="30"/>
        <pc:sldMkLst>
          <pc:docMk/>
          <pc:sldMk cId="466115542" sldId="261"/>
        </pc:sldMkLst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466115542" sldId="261"/>
            <ac:picMk id="2" creationId="{A21E938A-9689-4519-974A-8F263FB38135}"/>
          </ac:picMkLst>
        </pc:picChg>
        <pc:picChg chg="add mod">
          <ac:chgData name="Bharat Jethwani" userId="6feb90f46ae46b16" providerId="LiveId" clId="{2F08F557-A153-4D57-8ED9-F0F933986B5B}" dt="2020-04-22T00:20:59.332" v="30"/>
          <ac:picMkLst>
            <pc:docMk/>
            <pc:sldMk cId="466115542" sldId="261"/>
            <ac:picMk id="3" creationId="{23EAB44D-EF12-4E17-8B43-348866016D0A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0:22:31.125" v="33"/>
        <pc:sldMkLst>
          <pc:docMk/>
          <pc:sldMk cId="147411585" sldId="262"/>
        </pc:sldMkLst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147411585" sldId="262"/>
            <ac:picMk id="3" creationId="{37659A42-6559-46EE-8D60-72923E9839D5}"/>
          </ac:picMkLst>
        </pc:picChg>
        <pc:picChg chg="add mod">
          <ac:chgData name="Bharat Jethwani" userId="6feb90f46ae46b16" providerId="LiveId" clId="{2F08F557-A153-4D57-8ED9-F0F933986B5B}" dt="2020-04-22T00:22:31.125" v="33"/>
          <ac:picMkLst>
            <pc:docMk/>
            <pc:sldMk cId="147411585" sldId="262"/>
            <ac:picMk id="4" creationId="{4E3B6852-78E7-4EC6-BDB9-CE0C30769D1A}"/>
          </ac:picMkLst>
        </pc:picChg>
      </pc:sldChg>
      <pc:sldChg chg="addSp modSp modTransition">
        <pc:chgData name="Bharat Jethwani" userId="6feb90f46ae46b16" providerId="LiveId" clId="{2F08F557-A153-4D57-8ED9-F0F933986B5B}" dt="2020-04-22T01:17:29.258" v="73"/>
        <pc:sldMkLst>
          <pc:docMk/>
          <pc:sldMk cId="3522570033" sldId="263"/>
        </pc:sldMkLst>
        <pc:picChg chg="add mod">
          <ac:chgData name="Bharat Jethwani" userId="6feb90f46ae46b16" providerId="LiveId" clId="{2F08F557-A153-4D57-8ED9-F0F933986B5B}" dt="2020-04-22T01:17:29.258" v="73"/>
          <ac:picMkLst>
            <pc:docMk/>
            <pc:sldMk cId="3522570033" sldId="263"/>
            <ac:picMk id="3" creationId="{D53E3C22-2B4A-4A9E-A405-DAE29C199610}"/>
          </ac:picMkLst>
        </pc:picChg>
      </pc:sldChg>
      <pc:sldChg chg="addSp modSp modTransition">
        <pc:chgData name="Bharat Jethwani" userId="6feb90f46ae46b16" providerId="LiveId" clId="{2F08F557-A153-4D57-8ED9-F0F933986B5B}" dt="2020-04-22T01:17:15.267" v="72"/>
        <pc:sldMkLst>
          <pc:docMk/>
          <pc:sldMk cId="1973163910" sldId="264"/>
        </pc:sldMkLst>
        <pc:picChg chg="add mod">
          <ac:chgData name="Bharat Jethwani" userId="6feb90f46ae46b16" providerId="LiveId" clId="{2F08F557-A153-4D57-8ED9-F0F933986B5B}" dt="2020-04-22T01:17:15.267" v="72"/>
          <ac:picMkLst>
            <pc:docMk/>
            <pc:sldMk cId="1973163910" sldId="264"/>
            <ac:picMk id="3" creationId="{ACC7D0BA-1FEC-468E-A3F6-D8A4FF04350B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1:30:33.601" v="95"/>
        <pc:sldMkLst>
          <pc:docMk/>
          <pc:sldMk cId="2150207797" sldId="265"/>
        </pc:sldMkLst>
        <pc:picChg chg="add del mod">
          <ac:chgData name="Bharat Jethwani" userId="6feb90f46ae46b16" providerId="LiveId" clId="{2F08F557-A153-4D57-8ED9-F0F933986B5B}" dt="2020-04-22T01:18:45.062" v="76"/>
          <ac:picMkLst>
            <pc:docMk/>
            <pc:sldMk cId="2150207797" sldId="265"/>
            <ac:picMk id="3" creationId="{C9952C35-96BF-40D9-9DA6-D4CD5F100FB9}"/>
          </ac:picMkLst>
        </pc:picChg>
        <pc:picChg chg="add del mod">
          <ac:chgData name="Bharat Jethwani" userId="6feb90f46ae46b16" providerId="LiveId" clId="{2F08F557-A153-4D57-8ED9-F0F933986B5B}" dt="2020-04-22T01:19:07.894" v="78"/>
          <ac:picMkLst>
            <pc:docMk/>
            <pc:sldMk cId="2150207797" sldId="265"/>
            <ac:picMk id="5" creationId="{D1FC4E71-AF88-4D58-AD14-6ABF62E3DFF7}"/>
          </ac:picMkLst>
        </pc:picChg>
        <pc:picChg chg="add del mod">
          <ac:chgData name="Bharat Jethwani" userId="6feb90f46ae46b16" providerId="LiveId" clId="{2F08F557-A153-4D57-8ED9-F0F933986B5B}" dt="2020-04-22T01:21:22.781" v="80"/>
          <ac:picMkLst>
            <pc:docMk/>
            <pc:sldMk cId="2150207797" sldId="265"/>
            <ac:picMk id="6" creationId="{D4EA8EA2-411E-4824-893B-3C5D291FBF96}"/>
          </ac:picMkLst>
        </pc:picChg>
        <pc:picChg chg="add del mod">
          <ac:chgData name="Bharat Jethwani" userId="6feb90f46ae46b16" providerId="LiveId" clId="{2F08F557-A153-4D57-8ED9-F0F933986B5B}" dt="2020-04-22T01:25:09.824" v="82"/>
          <ac:picMkLst>
            <pc:docMk/>
            <pc:sldMk cId="2150207797" sldId="265"/>
            <ac:picMk id="7" creationId="{C5E45BA5-C5B6-402E-B20A-0D973D0F921B}"/>
          </ac:picMkLst>
        </pc:picChg>
        <pc:picChg chg="add del mod">
          <ac:chgData name="Bharat Jethwani" userId="6feb90f46ae46b16" providerId="LiveId" clId="{2F08F557-A153-4D57-8ED9-F0F933986B5B}" dt="2020-04-22T01:26:13.590" v="84"/>
          <ac:picMkLst>
            <pc:docMk/>
            <pc:sldMk cId="2150207797" sldId="265"/>
            <ac:picMk id="8" creationId="{A7DD2102-2D8F-4E46-A4A8-65245D5B2AE7}"/>
          </ac:picMkLst>
        </pc:picChg>
        <pc:picChg chg="add del mod">
          <ac:chgData name="Bharat Jethwani" userId="6feb90f46ae46b16" providerId="LiveId" clId="{2F08F557-A153-4D57-8ED9-F0F933986B5B}" dt="2020-04-22T01:27:27.338" v="86"/>
          <ac:picMkLst>
            <pc:docMk/>
            <pc:sldMk cId="2150207797" sldId="265"/>
            <ac:picMk id="10" creationId="{51523907-71D6-4BAC-92D6-94C84E1E131E}"/>
          </ac:picMkLst>
        </pc:picChg>
        <pc:picChg chg="add del mod">
          <ac:chgData name="Bharat Jethwani" userId="6feb90f46ae46b16" providerId="LiveId" clId="{2F08F557-A153-4D57-8ED9-F0F933986B5B}" dt="2020-04-22T01:27:54.354" v="88"/>
          <ac:picMkLst>
            <pc:docMk/>
            <pc:sldMk cId="2150207797" sldId="265"/>
            <ac:picMk id="12" creationId="{5E11A519-3F00-4909-8E07-687CDC6D07C0}"/>
          </ac:picMkLst>
        </pc:picChg>
        <pc:picChg chg="add del mod">
          <ac:chgData name="Bharat Jethwani" userId="6feb90f46ae46b16" providerId="LiveId" clId="{2F08F557-A153-4D57-8ED9-F0F933986B5B}" dt="2020-04-22T01:28:58.014" v="90"/>
          <ac:picMkLst>
            <pc:docMk/>
            <pc:sldMk cId="2150207797" sldId="265"/>
            <ac:picMk id="14" creationId="{CC993631-568E-422C-879F-57CAF9B8C319}"/>
          </ac:picMkLst>
        </pc:picChg>
        <pc:picChg chg="add del mod">
          <ac:chgData name="Bharat Jethwani" userId="6feb90f46ae46b16" providerId="LiveId" clId="{2F08F557-A153-4D57-8ED9-F0F933986B5B}" dt="2020-04-22T01:29:19.464" v="92"/>
          <ac:picMkLst>
            <pc:docMk/>
            <pc:sldMk cId="2150207797" sldId="265"/>
            <ac:picMk id="15" creationId="{7DAE60E9-47C4-468F-99D3-2D6E87037FFE}"/>
          </ac:picMkLst>
        </pc:picChg>
        <pc:picChg chg="add del mod">
          <ac:chgData name="Bharat Jethwani" userId="6feb90f46ae46b16" providerId="LiveId" clId="{2F08F557-A153-4D57-8ED9-F0F933986B5B}" dt="2020-04-22T01:29:37.258" v="94"/>
          <ac:picMkLst>
            <pc:docMk/>
            <pc:sldMk cId="2150207797" sldId="265"/>
            <ac:picMk id="16" creationId="{F11A74BC-3D1C-4AEA-86BD-8AF7B5196DD5}"/>
          </ac:picMkLst>
        </pc:picChg>
        <pc:picChg chg="add mod">
          <ac:chgData name="Bharat Jethwani" userId="6feb90f46ae46b16" providerId="LiveId" clId="{2F08F557-A153-4D57-8ED9-F0F933986B5B}" dt="2020-04-22T01:30:33.601" v="95"/>
          <ac:picMkLst>
            <pc:docMk/>
            <pc:sldMk cId="2150207797" sldId="265"/>
            <ac:picMk id="17" creationId="{4C7C1F0E-DEEC-4DB0-9729-9A8BD820F48F}"/>
          </ac:picMkLst>
        </pc:picChg>
      </pc:sldChg>
      <pc:sldChg chg="del modTransition">
        <pc:chgData name="Bharat Jethwani" userId="6feb90f46ae46b16" providerId="LiveId" clId="{2F08F557-A153-4D57-8ED9-F0F933986B5B}" dt="2020-04-22T01:02:03.792" v="62" actId="2696"/>
        <pc:sldMkLst>
          <pc:docMk/>
          <pc:sldMk cId="13013049" sldId="266"/>
        </pc:sldMkLst>
      </pc:sldChg>
      <pc:sldChg chg="addSp delSp modSp add setBg delDesignElem">
        <pc:chgData name="Bharat Jethwani" userId="6feb90f46ae46b16" providerId="LiveId" clId="{2F08F557-A153-4D57-8ED9-F0F933986B5B}" dt="2020-04-22T01:17:45.929" v="74"/>
        <pc:sldMkLst>
          <pc:docMk/>
          <pc:sldMk cId="2875121287" sldId="266"/>
        </pc:sldMkLst>
        <pc:spChg chg="del">
          <ac:chgData name="Bharat Jethwani" userId="6feb90f46ae46b16" providerId="LiveId" clId="{2F08F557-A153-4D57-8ED9-F0F933986B5B}" dt="2020-04-22T01:02:07.598" v="64"/>
          <ac:spMkLst>
            <pc:docMk/>
            <pc:sldMk cId="2875121287" sldId="266"/>
            <ac:spMk id="9" creationId="{0E2F58BF-12E5-4B5A-AD25-4DAAA2742A7B}"/>
          </ac:spMkLst>
        </pc:spChg>
        <pc:spChg chg="del">
          <ac:chgData name="Bharat Jethwani" userId="6feb90f46ae46b16" providerId="LiveId" clId="{2F08F557-A153-4D57-8ED9-F0F933986B5B}" dt="2020-04-22T01:02:07.598" v="64"/>
          <ac:spMkLst>
            <pc:docMk/>
            <pc:sldMk cId="2875121287" sldId="266"/>
            <ac:spMk id="11" creationId="{AF2F604E-43BE-4DC3-B983-E071523364F8}"/>
          </ac:spMkLst>
        </pc:spChg>
        <pc:spChg chg="del">
          <ac:chgData name="Bharat Jethwani" userId="6feb90f46ae46b16" providerId="LiveId" clId="{2F08F557-A153-4D57-8ED9-F0F933986B5B}" dt="2020-04-22T01:02:07.598" v="64"/>
          <ac:spMkLst>
            <pc:docMk/>
            <pc:sldMk cId="2875121287" sldId="266"/>
            <ac:spMk id="13" creationId="{08C9B587-E65E-4B52-B37C-ABEBB6E87928}"/>
          </ac:spMkLst>
        </pc:spChg>
        <pc:picChg chg="add mod">
          <ac:chgData name="Bharat Jethwani" userId="6feb90f46ae46b16" providerId="LiveId" clId="{2F08F557-A153-4D57-8ED9-F0F933986B5B}" dt="2020-04-22T01:17:45.929" v="74"/>
          <ac:picMkLst>
            <pc:docMk/>
            <pc:sldMk cId="2875121287" sldId="266"/>
            <ac:picMk id="3" creationId="{6AEE8EB3-80DB-49B7-B929-210C69F5CF55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1:33:53.898" v="98"/>
        <pc:sldMkLst>
          <pc:docMk/>
          <pc:sldMk cId="321521211" sldId="267"/>
        </pc:sldMkLst>
        <pc:picChg chg="add del mod">
          <ac:chgData name="Bharat Jethwani" userId="6feb90f46ae46b16" providerId="LiveId" clId="{2F08F557-A153-4D57-8ED9-F0F933986B5B}" dt="2020-04-22T01:32:48.665" v="97"/>
          <ac:picMkLst>
            <pc:docMk/>
            <pc:sldMk cId="321521211" sldId="267"/>
            <ac:picMk id="3" creationId="{CA72E127-403A-4DF0-AB2B-3217CD357031}"/>
          </ac:picMkLst>
        </pc:picChg>
        <pc:picChg chg="add mod">
          <ac:chgData name="Bharat Jethwani" userId="6feb90f46ae46b16" providerId="LiveId" clId="{2F08F557-A153-4D57-8ED9-F0F933986B5B}" dt="2020-04-22T01:33:53.898" v="98"/>
          <ac:picMkLst>
            <pc:docMk/>
            <pc:sldMk cId="321521211" sldId="267"/>
            <ac:picMk id="5" creationId="{46FD1884-FADA-438E-8339-E096D6787D13}"/>
          </ac:picMkLst>
        </pc:picChg>
      </pc:sldChg>
      <pc:sldChg chg="addSp modSp modTransition">
        <pc:chgData name="Bharat Jethwani" userId="6feb90f46ae46b16" providerId="LiveId" clId="{2F08F557-A153-4D57-8ED9-F0F933986B5B}" dt="2020-04-22T01:35:23.524" v="99"/>
        <pc:sldMkLst>
          <pc:docMk/>
          <pc:sldMk cId="3924757894" sldId="268"/>
        </pc:sldMkLst>
        <pc:picChg chg="add mod">
          <ac:chgData name="Bharat Jethwani" userId="6feb90f46ae46b16" providerId="LiveId" clId="{2F08F557-A153-4D57-8ED9-F0F933986B5B}" dt="2020-04-22T01:35:23.524" v="99"/>
          <ac:picMkLst>
            <pc:docMk/>
            <pc:sldMk cId="3924757894" sldId="268"/>
            <ac:picMk id="3" creationId="{E333CCB7-E27B-4453-B336-EE76BAA4C1D0}"/>
          </ac:picMkLst>
        </pc:picChg>
      </pc:sldChg>
      <pc:sldChg chg="addSp modSp modTransition">
        <pc:chgData name="Bharat Jethwani" userId="6feb90f46ae46b16" providerId="LiveId" clId="{2F08F557-A153-4D57-8ED9-F0F933986B5B}" dt="2020-04-22T01:36:49.988" v="100"/>
        <pc:sldMkLst>
          <pc:docMk/>
          <pc:sldMk cId="2632085835" sldId="269"/>
        </pc:sldMkLst>
        <pc:picChg chg="add mod">
          <ac:chgData name="Bharat Jethwani" userId="6feb90f46ae46b16" providerId="LiveId" clId="{2F08F557-A153-4D57-8ED9-F0F933986B5B}" dt="2020-04-22T01:36:49.988" v="100"/>
          <ac:picMkLst>
            <pc:docMk/>
            <pc:sldMk cId="2632085835" sldId="269"/>
            <ac:picMk id="3" creationId="{34244952-2931-4092-BF60-3D6343910A9B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1:38:32.230" v="103"/>
        <pc:sldMkLst>
          <pc:docMk/>
          <pc:sldMk cId="401230843" sldId="270"/>
        </pc:sldMkLst>
        <pc:picChg chg="add del mod">
          <ac:chgData name="Bharat Jethwani" userId="6feb90f46ae46b16" providerId="LiveId" clId="{2F08F557-A153-4D57-8ED9-F0F933986B5B}" dt="2020-04-22T01:37:58.633" v="102"/>
          <ac:picMkLst>
            <pc:docMk/>
            <pc:sldMk cId="401230843" sldId="270"/>
            <ac:picMk id="3" creationId="{92176F97-3DA8-4119-AB45-673EA417B070}"/>
          </ac:picMkLst>
        </pc:picChg>
        <pc:picChg chg="add mod">
          <ac:chgData name="Bharat Jethwani" userId="6feb90f46ae46b16" providerId="LiveId" clId="{2F08F557-A153-4D57-8ED9-F0F933986B5B}" dt="2020-04-22T01:38:32.230" v="103"/>
          <ac:picMkLst>
            <pc:docMk/>
            <pc:sldMk cId="401230843" sldId="270"/>
            <ac:picMk id="5" creationId="{DEAFB19E-31C3-4D92-BC57-1325A63A9BD9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0:23:01.031" v="34"/>
        <pc:sldMkLst>
          <pc:docMk/>
          <pc:sldMk cId="721271761" sldId="271"/>
        </pc:sldMkLst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721271761" sldId="271"/>
            <ac:picMk id="3" creationId="{4B0C204B-392D-4757-A4E6-5EE9A6660923}"/>
          </ac:picMkLst>
        </pc:picChg>
        <pc:picChg chg="add mod">
          <ac:chgData name="Bharat Jethwani" userId="6feb90f46ae46b16" providerId="LiveId" clId="{2F08F557-A153-4D57-8ED9-F0F933986B5B}" dt="2020-04-22T00:23:01.031" v="34"/>
          <ac:picMkLst>
            <pc:docMk/>
            <pc:sldMk cId="721271761" sldId="271"/>
            <ac:picMk id="4" creationId="{52DF6A03-BCCA-48D6-B1E8-0D66A3B1BF54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0:23:15.121" v="35"/>
        <pc:sldMkLst>
          <pc:docMk/>
          <pc:sldMk cId="4032497656" sldId="272"/>
        </pc:sldMkLst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4032497656" sldId="272"/>
            <ac:picMk id="4" creationId="{E9C38033-2306-4926-94D5-2E34FEF91723}"/>
          </ac:picMkLst>
        </pc:picChg>
        <pc:picChg chg="add mod">
          <ac:chgData name="Bharat Jethwani" userId="6feb90f46ae46b16" providerId="LiveId" clId="{2F08F557-A153-4D57-8ED9-F0F933986B5B}" dt="2020-04-22T00:23:15.121" v="35"/>
          <ac:picMkLst>
            <pc:docMk/>
            <pc:sldMk cId="4032497656" sldId="272"/>
            <ac:picMk id="5" creationId="{7F47E720-ED70-4CEB-85F2-A73EB310DD6C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0:39:37.449" v="48"/>
        <pc:sldMkLst>
          <pc:docMk/>
          <pc:sldMk cId="1578960972" sldId="273"/>
        </pc:sldMkLst>
        <pc:picChg chg="add del mod">
          <ac:chgData name="Bharat Jethwani" userId="6feb90f46ae46b16" providerId="LiveId" clId="{2F08F557-A153-4D57-8ED9-F0F933986B5B}" dt="2020-04-22T00:13:03.171" v="16"/>
          <ac:picMkLst>
            <pc:docMk/>
            <pc:sldMk cId="1578960972" sldId="273"/>
            <ac:picMk id="4" creationId="{16DC1941-9299-4749-AA3C-02ED50878BE3}"/>
          </ac:picMkLst>
        </pc:picChg>
        <pc:picChg chg="add del mod">
          <ac:chgData name="Bharat Jethwani" userId="6feb90f46ae46b16" providerId="LiveId" clId="{2F08F557-A153-4D57-8ED9-F0F933986B5B}" dt="2020-04-22T00:34:10.473" v="40"/>
          <ac:picMkLst>
            <pc:docMk/>
            <pc:sldMk cId="1578960972" sldId="273"/>
            <ac:picMk id="5" creationId="{9C976BF6-9758-4C9B-B78C-675DEBFE8EE2}"/>
          </ac:picMkLst>
        </pc:picChg>
        <pc:picChg chg="add del mod">
          <ac:chgData name="Bharat Jethwani" userId="6feb90f46ae46b16" providerId="LiveId" clId="{2F08F557-A153-4D57-8ED9-F0F933986B5B}" dt="2020-04-22T00:34:16.342" v="41"/>
          <ac:picMkLst>
            <pc:docMk/>
            <pc:sldMk cId="1578960972" sldId="273"/>
            <ac:picMk id="6" creationId="{AA13730F-F0A5-4BB8-9370-4311D663AE79}"/>
          </ac:picMkLst>
        </pc:picChg>
        <pc:picChg chg="add del mod">
          <ac:chgData name="Bharat Jethwani" userId="6feb90f46ae46b16" providerId="LiveId" clId="{2F08F557-A153-4D57-8ED9-F0F933986B5B}" dt="2020-04-22T00:35:17.242" v="43"/>
          <ac:picMkLst>
            <pc:docMk/>
            <pc:sldMk cId="1578960972" sldId="273"/>
            <ac:picMk id="7" creationId="{CB1F1047-8537-4422-B328-E5FFDCD20B92}"/>
          </ac:picMkLst>
        </pc:picChg>
        <pc:picChg chg="add del mod">
          <ac:chgData name="Bharat Jethwani" userId="6feb90f46ae46b16" providerId="LiveId" clId="{2F08F557-A153-4D57-8ED9-F0F933986B5B}" dt="2020-04-22T00:36:36.078" v="45"/>
          <ac:picMkLst>
            <pc:docMk/>
            <pc:sldMk cId="1578960972" sldId="273"/>
            <ac:picMk id="9" creationId="{362BA8A1-7379-4645-B782-4089789A5EB3}"/>
          </ac:picMkLst>
        </pc:picChg>
        <pc:picChg chg="add del mod">
          <ac:chgData name="Bharat Jethwani" userId="6feb90f46ae46b16" providerId="LiveId" clId="{2F08F557-A153-4D57-8ED9-F0F933986B5B}" dt="2020-04-22T00:37:58.352" v="47"/>
          <ac:picMkLst>
            <pc:docMk/>
            <pc:sldMk cId="1578960972" sldId="273"/>
            <ac:picMk id="11" creationId="{EF1D889D-5ACF-4638-A785-7B1B29B0F3CB}"/>
          </ac:picMkLst>
        </pc:picChg>
        <pc:picChg chg="add mod">
          <ac:chgData name="Bharat Jethwani" userId="6feb90f46ae46b16" providerId="LiveId" clId="{2F08F557-A153-4D57-8ED9-F0F933986B5B}" dt="2020-04-22T00:39:37.449" v="48"/>
          <ac:picMkLst>
            <pc:docMk/>
            <pc:sldMk cId="1578960972" sldId="273"/>
            <ac:picMk id="13" creationId="{50DFF6A3-1441-4A12-AB4D-F08BABA663EB}"/>
          </ac:picMkLst>
        </pc:picChg>
      </pc:sldChg>
      <pc:sldChg chg="addSp delSp modSp del mod modTransition modAnim">
        <pc:chgData name="Bharat Jethwani" userId="6feb90f46ae46b16" providerId="LiveId" clId="{2F08F557-A153-4D57-8ED9-F0F933986B5B}" dt="2020-04-22T00:49:16.358" v="55" actId="47"/>
        <pc:sldMkLst>
          <pc:docMk/>
          <pc:sldMk cId="1235273702" sldId="274"/>
        </pc:sldMkLst>
        <pc:spChg chg="mod">
          <ac:chgData name="Bharat Jethwani" userId="6feb90f46ae46b16" providerId="LiveId" clId="{2F08F557-A153-4D57-8ED9-F0F933986B5B}" dt="2020-04-22T00:27:19.344" v="39" actId="20577"/>
          <ac:spMkLst>
            <pc:docMk/>
            <pc:sldMk cId="1235273702" sldId="274"/>
            <ac:spMk id="2" creationId="{F91E51DC-950F-448F-A603-E4705A2DC104}"/>
          </ac:spMkLst>
        </pc:spChg>
        <pc:picChg chg="add del mod">
          <ac:chgData name="Bharat Jethwani" userId="6feb90f46ae46b16" providerId="LiveId" clId="{2F08F557-A153-4D57-8ED9-F0F933986B5B}" dt="2020-04-22T00:40:51.437" v="50"/>
          <ac:picMkLst>
            <pc:docMk/>
            <pc:sldMk cId="1235273702" sldId="274"/>
            <ac:picMk id="4" creationId="{38716C1F-466D-4402-AD71-516A9010E073}"/>
          </ac:picMkLst>
        </pc:picChg>
        <pc:picChg chg="add del mod">
          <ac:chgData name="Bharat Jethwani" userId="6feb90f46ae46b16" providerId="LiveId" clId="{2F08F557-A153-4D57-8ED9-F0F933986B5B}" dt="2020-04-22T00:41:09.739" v="51"/>
          <ac:picMkLst>
            <pc:docMk/>
            <pc:sldMk cId="1235273702" sldId="274"/>
            <ac:picMk id="5" creationId="{1090CF77-9A18-4DD1-A1C7-5B6C69DA054C}"/>
          </ac:picMkLst>
        </pc:picChg>
        <pc:picChg chg="add del mod">
          <ac:chgData name="Bharat Jethwani" userId="6feb90f46ae46b16" providerId="LiveId" clId="{2F08F557-A153-4D57-8ED9-F0F933986B5B}" dt="2020-04-22T00:42:16.896" v="53"/>
          <ac:picMkLst>
            <pc:docMk/>
            <pc:sldMk cId="1235273702" sldId="274"/>
            <ac:picMk id="6" creationId="{9545E1CE-32C8-46F0-AB89-49D6B80ADCF3}"/>
          </ac:picMkLst>
        </pc:picChg>
        <pc:picChg chg="add mod">
          <ac:chgData name="Bharat Jethwani" userId="6feb90f46ae46b16" providerId="LiveId" clId="{2F08F557-A153-4D57-8ED9-F0F933986B5B}" dt="2020-04-22T00:43:41.840" v="54"/>
          <ac:picMkLst>
            <pc:docMk/>
            <pc:sldMk cId="1235273702" sldId="274"/>
            <ac:picMk id="7" creationId="{189ABCA6-6C16-4FD9-A662-473D9996A8E0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1:09:39.663" v="67"/>
        <pc:sldMkLst>
          <pc:docMk/>
          <pc:sldMk cId="2544260691" sldId="275"/>
        </pc:sldMkLst>
        <pc:picChg chg="add del mod">
          <ac:chgData name="Bharat Jethwani" userId="6feb90f46ae46b16" providerId="LiveId" clId="{2F08F557-A153-4D57-8ED9-F0F933986B5B}" dt="2020-04-22T00:53:10.586" v="58"/>
          <ac:picMkLst>
            <pc:docMk/>
            <pc:sldMk cId="2544260691" sldId="275"/>
            <ac:picMk id="4" creationId="{F5C3EE70-8D3A-4954-9DA8-EB0A06A9943B}"/>
          </ac:picMkLst>
        </pc:picChg>
        <pc:picChg chg="add del mod">
          <ac:chgData name="Bharat Jethwani" userId="6feb90f46ae46b16" providerId="LiveId" clId="{2F08F557-A153-4D57-8ED9-F0F933986B5B}" dt="2020-04-22T00:56:24.258" v="60"/>
          <ac:picMkLst>
            <pc:docMk/>
            <pc:sldMk cId="2544260691" sldId="275"/>
            <ac:picMk id="5" creationId="{2891C671-86D0-48E8-8633-23BC90A3A895}"/>
          </ac:picMkLst>
        </pc:picChg>
        <pc:picChg chg="add del mod">
          <ac:chgData name="Bharat Jethwani" userId="6feb90f46ae46b16" providerId="LiveId" clId="{2F08F557-A153-4D57-8ED9-F0F933986B5B}" dt="2020-04-22T01:08:11.809" v="66"/>
          <ac:picMkLst>
            <pc:docMk/>
            <pc:sldMk cId="2544260691" sldId="275"/>
            <ac:picMk id="6" creationId="{44EF6BE5-E695-4C1D-8C05-1EBDE5CA4720}"/>
          </ac:picMkLst>
        </pc:picChg>
        <pc:picChg chg="add mod">
          <ac:chgData name="Bharat Jethwani" userId="6feb90f46ae46b16" providerId="LiveId" clId="{2F08F557-A153-4D57-8ED9-F0F933986B5B}" dt="2020-04-22T01:09:39.663" v="67"/>
          <ac:picMkLst>
            <pc:docMk/>
            <pc:sldMk cId="2544260691" sldId="275"/>
            <ac:picMk id="7" creationId="{7EA525DF-E4BE-4725-A0F4-1C6C655866A5}"/>
          </ac:picMkLst>
        </pc:picChg>
      </pc:sldChg>
      <pc:sldChg chg="addSp delSp modSp modTransition modAnim">
        <pc:chgData name="Bharat Jethwani" userId="6feb90f46ae46b16" providerId="LiveId" clId="{2F08F557-A153-4D57-8ED9-F0F933986B5B}" dt="2020-04-22T01:12:19.524" v="70"/>
        <pc:sldMkLst>
          <pc:docMk/>
          <pc:sldMk cId="4196471387" sldId="276"/>
        </pc:sldMkLst>
        <pc:picChg chg="add del mod">
          <ac:chgData name="Bharat Jethwani" userId="6feb90f46ae46b16" providerId="LiveId" clId="{2F08F557-A153-4D57-8ED9-F0F933986B5B}" dt="2020-04-22T01:11:24.093" v="69"/>
          <ac:picMkLst>
            <pc:docMk/>
            <pc:sldMk cId="4196471387" sldId="276"/>
            <ac:picMk id="4" creationId="{D2D83BFB-55FC-49EA-BA1D-62501492BA50}"/>
          </ac:picMkLst>
        </pc:picChg>
        <pc:picChg chg="add mod">
          <ac:chgData name="Bharat Jethwani" userId="6feb90f46ae46b16" providerId="LiveId" clId="{2F08F557-A153-4D57-8ED9-F0F933986B5B}" dt="2020-04-22T01:12:19.524" v="70"/>
          <ac:picMkLst>
            <pc:docMk/>
            <pc:sldMk cId="4196471387" sldId="276"/>
            <ac:picMk id="5" creationId="{3423AEF8-D5AF-44BF-B4BA-884D2B8FCAB1}"/>
          </ac:picMkLst>
        </pc:picChg>
      </pc:sldChg>
      <pc:sldChg chg="del modTransition">
        <pc:chgData name="Bharat Jethwani" userId="6feb90f46ae46b16" providerId="LiveId" clId="{2F08F557-A153-4D57-8ED9-F0F933986B5B}" dt="2020-04-22T00:49:19.361" v="56" actId="47"/>
        <pc:sldMkLst>
          <pc:docMk/>
          <pc:sldMk cId="927479728" sldId="278"/>
        </pc:sldMkLst>
      </pc:sldChg>
      <pc:sldChg chg="addSp modSp modTransition">
        <pc:chgData name="Bharat Jethwani" userId="6feb90f46ae46b16" providerId="LiveId" clId="{2F08F557-A153-4D57-8ED9-F0F933986B5B}" dt="2020-04-22T01:14:13.745" v="71"/>
        <pc:sldMkLst>
          <pc:docMk/>
          <pc:sldMk cId="588515983" sldId="279"/>
        </pc:sldMkLst>
        <pc:picChg chg="add mod">
          <ac:chgData name="Bharat Jethwani" userId="6feb90f46ae46b16" providerId="LiveId" clId="{2F08F557-A153-4D57-8ED9-F0F933986B5B}" dt="2020-04-22T01:14:13.745" v="71"/>
          <ac:picMkLst>
            <pc:docMk/>
            <pc:sldMk cId="588515983" sldId="279"/>
            <ac:picMk id="4" creationId="{27F02D32-A543-41CA-ACE0-2DE76602ACE1}"/>
          </ac:picMkLst>
        </pc:picChg>
      </pc:sldChg>
      <pc:sldChg chg="del modTransition">
        <pc:chgData name="Bharat Jethwani" userId="6feb90f46ae46b16" providerId="LiveId" clId="{2F08F557-A153-4D57-8ED9-F0F933986B5B}" dt="2020-04-22T01:01:50.171" v="61" actId="47"/>
        <pc:sldMkLst>
          <pc:docMk/>
          <pc:sldMk cId="2430743953" sldId="280"/>
        </pc:sldMkLst>
      </pc:sldChg>
      <pc:sldChg chg="addSp delSp modSp modTransition modAnim">
        <pc:chgData name="Bharat Jethwani" userId="6feb90f46ae46b16" providerId="LiveId" clId="{2F08F557-A153-4D57-8ED9-F0F933986B5B}" dt="2020-04-22T01:45:39.613" v="108"/>
        <pc:sldMkLst>
          <pc:docMk/>
          <pc:sldMk cId="3688424918" sldId="281"/>
        </pc:sldMkLst>
        <pc:picChg chg="add del mod">
          <ac:chgData name="Bharat Jethwani" userId="6feb90f46ae46b16" providerId="LiveId" clId="{2F08F557-A153-4D57-8ED9-F0F933986B5B}" dt="2020-04-22T01:42:37.407" v="105"/>
          <ac:picMkLst>
            <pc:docMk/>
            <pc:sldMk cId="3688424918" sldId="281"/>
            <ac:picMk id="4" creationId="{8AB1A188-8ECA-4365-848D-DB0E649022A2}"/>
          </ac:picMkLst>
        </pc:picChg>
        <pc:picChg chg="add del mod">
          <ac:chgData name="Bharat Jethwani" userId="6feb90f46ae46b16" providerId="LiveId" clId="{2F08F557-A153-4D57-8ED9-F0F933986B5B}" dt="2020-04-22T01:44:05.540" v="107"/>
          <ac:picMkLst>
            <pc:docMk/>
            <pc:sldMk cId="3688424918" sldId="281"/>
            <ac:picMk id="5" creationId="{0C45FC2A-E7CB-4B50-A4E4-90B71CE9063C}"/>
          </ac:picMkLst>
        </pc:picChg>
        <pc:picChg chg="add mod">
          <ac:chgData name="Bharat Jethwani" userId="6feb90f46ae46b16" providerId="LiveId" clId="{2F08F557-A153-4D57-8ED9-F0F933986B5B}" dt="2020-04-22T01:45:39.613" v="108"/>
          <ac:picMkLst>
            <pc:docMk/>
            <pc:sldMk cId="3688424918" sldId="281"/>
            <ac:picMk id="6" creationId="{65B34103-41AC-4278-80E7-0750D6052BA3}"/>
          </ac:picMkLst>
        </pc:picChg>
      </pc:sldChg>
      <pc:sldChg chg="addSp delSp modSp new mod modTransition modAnim">
        <pc:chgData name="Bharat Jethwani" userId="6feb90f46ae46b16" providerId="LiveId" clId="{2F08F557-A153-4D57-8ED9-F0F933986B5B}" dt="2020-04-22T02:12:36.605" v="163"/>
        <pc:sldMkLst>
          <pc:docMk/>
          <pc:sldMk cId="1055187140" sldId="282"/>
        </pc:sldMkLst>
        <pc:spChg chg="mod">
          <ac:chgData name="Bharat Jethwani" userId="6feb90f46ae46b16" providerId="LiveId" clId="{2F08F557-A153-4D57-8ED9-F0F933986B5B}" dt="2020-04-22T01:59:32.727" v="124" actId="20577"/>
          <ac:spMkLst>
            <pc:docMk/>
            <pc:sldMk cId="1055187140" sldId="282"/>
            <ac:spMk id="2" creationId="{814E009E-428F-4430-829E-B187E80A2CC2}"/>
          </ac:spMkLst>
        </pc:spChg>
        <pc:spChg chg="mod">
          <ac:chgData name="Bharat Jethwani" userId="6feb90f46ae46b16" providerId="LiveId" clId="{2F08F557-A153-4D57-8ED9-F0F933986B5B}" dt="2020-04-22T02:04:12.715" v="143" actId="20577"/>
          <ac:spMkLst>
            <pc:docMk/>
            <pc:sldMk cId="1055187140" sldId="282"/>
            <ac:spMk id="3" creationId="{9D44641F-0F5A-4577-ADC3-E86CE47A7DF3}"/>
          </ac:spMkLst>
        </pc:spChg>
        <pc:spChg chg="mod">
          <ac:chgData name="Bharat Jethwani" userId="6feb90f46ae46b16" providerId="LiveId" clId="{2F08F557-A153-4D57-8ED9-F0F933986B5B}" dt="2020-04-22T02:00:41.607" v="127" actId="27636"/>
          <ac:spMkLst>
            <pc:docMk/>
            <pc:sldMk cId="1055187140" sldId="282"/>
            <ac:spMk id="4" creationId="{9A41CD43-760F-4603-AB7F-B95D4B00EFC6}"/>
          </ac:spMkLst>
        </pc:spChg>
        <pc:spChg chg="mod">
          <ac:chgData name="Bharat Jethwani" userId="6feb90f46ae46b16" providerId="LiveId" clId="{2F08F557-A153-4D57-8ED9-F0F933986B5B}" dt="2020-04-22T02:04:25.180" v="150" actId="20577"/>
          <ac:spMkLst>
            <pc:docMk/>
            <pc:sldMk cId="1055187140" sldId="282"/>
            <ac:spMk id="5" creationId="{F791F6B1-F62F-4CE9-916A-50EC5883A603}"/>
          </ac:spMkLst>
        </pc:spChg>
        <pc:spChg chg="mod">
          <ac:chgData name="Bharat Jethwani" userId="6feb90f46ae46b16" providerId="LiveId" clId="{2F08F557-A153-4D57-8ED9-F0F933986B5B}" dt="2020-04-22T02:04:00.953" v="136" actId="20577"/>
          <ac:spMkLst>
            <pc:docMk/>
            <pc:sldMk cId="1055187140" sldId="282"/>
            <ac:spMk id="6" creationId="{20BBB854-6513-41A1-8EFC-547119A8BAA9}"/>
          </ac:spMkLst>
        </pc:spChg>
        <pc:picChg chg="add del mod">
          <ac:chgData name="Bharat Jethwani" userId="6feb90f46ae46b16" providerId="LiveId" clId="{2F08F557-A153-4D57-8ED9-F0F933986B5B}" dt="2020-04-22T02:07:29.428" v="152"/>
          <ac:picMkLst>
            <pc:docMk/>
            <pc:sldMk cId="1055187140" sldId="282"/>
            <ac:picMk id="7" creationId="{554F2B91-921C-435C-B937-505661506C9D}"/>
          </ac:picMkLst>
        </pc:picChg>
        <pc:picChg chg="add del mod">
          <ac:chgData name="Bharat Jethwani" userId="6feb90f46ae46b16" providerId="LiveId" clId="{2F08F557-A153-4D57-8ED9-F0F933986B5B}" dt="2020-04-22T02:09:00.748" v="154"/>
          <ac:picMkLst>
            <pc:docMk/>
            <pc:sldMk cId="1055187140" sldId="282"/>
            <ac:picMk id="8" creationId="{7BE094EB-FB79-47E2-A564-A09A9921EE73}"/>
          </ac:picMkLst>
        </pc:picChg>
        <pc:picChg chg="add del mod">
          <ac:chgData name="Bharat Jethwani" userId="6feb90f46ae46b16" providerId="LiveId" clId="{2F08F557-A153-4D57-8ED9-F0F933986B5B}" dt="2020-04-22T02:09:36.142" v="156"/>
          <ac:picMkLst>
            <pc:docMk/>
            <pc:sldMk cId="1055187140" sldId="282"/>
            <ac:picMk id="9" creationId="{E8F7765D-B1F8-46AD-A831-66D7101AD48F}"/>
          </ac:picMkLst>
        </pc:picChg>
        <pc:picChg chg="add del mod">
          <ac:chgData name="Bharat Jethwani" userId="6feb90f46ae46b16" providerId="LiveId" clId="{2F08F557-A153-4D57-8ED9-F0F933986B5B}" dt="2020-04-22T02:09:49.668" v="158"/>
          <ac:picMkLst>
            <pc:docMk/>
            <pc:sldMk cId="1055187140" sldId="282"/>
            <ac:picMk id="10" creationId="{605E5D1B-760B-49B4-932A-16514E5B8D99}"/>
          </ac:picMkLst>
        </pc:picChg>
        <pc:picChg chg="add del mod">
          <ac:chgData name="Bharat Jethwani" userId="6feb90f46ae46b16" providerId="LiveId" clId="{2F08F557-A153-4D57-8ED9-F0F933986B5B}" dt="2020-04-22T02:10:08.139" v="160"/>
          <ac:picMkLst>
            <pc:docMk/>
            <pc:sldMk cId="1055187140" sldId="282"/>
            <ac:picMk id="11" creationId="{1876BC19-2B0E-4BA4-8C5B-0F6620D6A590}"/>
          </ac:picMkLst>
        </pc:picChg>
        <pc:picChg chg="add del mod">
          <ac:chgData name="Bharat Jethwani" userId="6feb90f46ae46b16" providerId="LiveId" clId="{2F08F557-A153-4D57-8ED9-F0F933986B5B}" dt="2020-04-22T02:11:08.172" v="162"/>
          <ac:picMkLst>
            <pc:docMk/>
            <pc:sldMk cId="1055187140" sldId="282"/>
            <ac:picMk id="12" creationId="{1DF16F9B-2770-4D27-A211-563C7A660553}"/>
          </ac:picMkLst>
        </pc:picChg>
        <pc:picChg chg="add mod">
          <ac:chgData name="Bharat Jethwani" userId="6feb90f46ae46b16" providerId="LiveId" clId="{2F08F557-A153-4D57-8ED9-F0F933986B5B}" dt="2020-04-22T02:12:36.605" v="163"/>
          <ac:picMkLst>
            <pc:docMk/>
            <pc:sldMk cId="1055187140" sldId="282"/>
            <ac:picMk id="13" creationId="{DD7EB72E-6845-44DF-B4FD-AAC20960DE7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6F1D10-6C25-40CA-BB89-C2DC38EAA23C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E"/>
        </a:p>
      </dgm:t>
    </dgm:pt>
    <dgm:pt modelId="{0BEE3DCE-76AD-41C2-AB2E-57558DF46B00}">
      <dgm:prSet phldrT="[Text]"/>
      <dgm:spPr/>
      <dgm:t>
        <a:bodyPr/>
        <a:lstStyle/>
        <a:p>
          <a:r>
            <a:rPr lang="en-IE"/>
            <a:t>Visualizing Clusters</a:t>
          </a:r>
        </a:p>
      </dgm:t>
    </dgm:pt>
    <dgm:pt modelId="{C7AC6B60-1C2E-4320-8E4C-D6FB0FA4D8DE}" type="parTrans" cxnId="{6B8D271A-56BB-4FB5-BACA-20FF2F71E9E9}">
      <dgm:prSet/>
      <dgm:spPr/>
      <dgm:t>
        <a:bodyPr/>
        <a:lstStyle/>
        <a:p>
          <a:endParaRPr lang="en-IE"/>
        </a:p>
      </dgm:t>
    </dgm:pt>
    <dgm:pt modelId="{A9B80F9B-9FA2-4914-BE9B-946E88FBEB02}" type="sibTrans" cxnId="{6B8D271A-56BB-4FB5-BACA-20FF2F71E9E9}">
      <dgm:prSet/>
      <dgm:spPr/>
      <dgm:t>
        <a:bodyPr/>
        <a:lstStyle/>
        <a:p>
          <a:endParaRPr lang="en-IE"/>
        </a:p>
      </dgm:t>
    </dgm:pt>
    <dgm:pt modelId="{0DAB2026-113B-4F2F-83B9-33D3E6CAB7E9}">
      <dgm:prSet phldrT="[Text]"/>
      <dgm:spPr/>
      <dgm:t>
        <a:bodyPr/>
        <a:lstStyle/>
        <a:p>
          <a:r>
            <a:rPr lang="en-IE"/>
            <a:t>Dimension reduction techniques using k-means labels</a:t>
          </a:r>
        </a:p>
      </dgm:t>
    </dgm:pt>
    <dgm:pt modelId="{BAE03389-CD6D-47E3-8DF8-EF7999663070}" type="sibTrans" cxnId="{4181E80A-56EA-45D9-BDDB-BDE71AE1F2BE}">
      <dgm:prSet/>
      <dgm:spPr/>
      <dgm:t>
        <a:bodyPr/>
        <a:lstStyle/>
        <a:p>
          <a:endParaRPr lang="en-IE"/>
        </a:p>
      </dgm:t>
    </dgm:pt>
    <dgm:pt modelId="{A7FB9111-8B43-40FA-83D5-A73F2EACDA41}" type="parTrans" cxnId="{4181E80A-56EA-45D9-BDDB-BDE71AE1F2BE}">
      <dgm:prSet/>
      <dgm:spPr/>
      <dgm:t>
        <a:bodyPr/>
        <a:lstStyle/>
        <a:p>
          <a:endParaRPr lang="en-IE"/>
        </a:p>
      </dgm:t>
    </dgm:pt>
    <dgm:pt modelId="{EC68EF27-BAB3-454E-8036-ED9DBF9CC3A2}">
      <dgm:prSet phldrT="[Text]"/>
      <dgm:spPr/>
      <dgm:t>
        <a:bodyPr/>
        <a:lstStyle/>
        <a:p>
          <a:r>
            <a:rPr lang="en-IE"/>
            <a:t>Applying k-means to generate labels</a:t>
          </a:r>
        </a:p>
      </dgm:t>
    </dgm:pt>
    <dgm:pt modelId="{5D54EE4B-2DDF-44DC-8EF9-B456EB6FB92C}" type="sibTrans" cxnId="{250D9EAE-5512-476D-8D02-CD9A6A060B79}">
      <dgm:prSet/>
      <dgm:spPr/>
      <dgm:t>
        <a:bodyPr/>
        <a:lstStyle/>
        <a:p>
          <a:endParaRPr lang="en-IE"/>
        </a:p>
      </dgm:t>
    </dgm:pt>
    <dgm:pt modelId="{BBAAC14E-DA8F-4A67-8579-8375D1BDD10A}" type="parTrans" cxnId="{250D9EAE-5512-476D-8D02-CD9A6A060B79}">
      <dgm:prSet/>
      <dgm:spPr/>
      <dgm:t>
        <a:bodyPr/>
        <a:lstStyle/>
        <a:p>
          <a:endParaRPr lang="en-IE"/>
        </a:p>
      </dgm:t>
    </dgm:pt>
    <dgm:pt modelId="{10B214F6-DBDB-42E8-8F94-3498448D61C1}">
      <dgm:prSet phldrT="[Text]"/>
      <dgm:spPr/>
      <dgm:t>
        <a:bodyPr/>
        <a:lstStyle/>
        <a:p>
          <a:r>
            <a:rPr lang="en-IE"/>
            <a:t>Data Pre-Processing</a:t>
          </a:r>
        </a:p>
      </dgm:t>
    </dgm:pt>
    <dgm:pt modelId="{8F9F8EAE-C198-4176-B150-3C4671F1776F}" type="sibTrans" cxnId="{FC96BDD2-FCAF-499F-A32E-E9F558C08851}">
      <dgm:prSet/>
      <dgm:spPr/>
      <dgm:t>
        <a:bodyPr/>
        <a:lstStyle/>
        <a:p>
          <a:endParaRPr lang="en-IE"/>
        </a:p>
      </dgm:t>
    </dgm:pt>
    <dgm:pt modelId="{4E583B15-0F83-4396-AD2E-5DE8837284D1}" type="parTrans" cxnId="{FC96BDD2-FCAF-499F-A32E-E9F558C08851}">
      <dgm:prSet/>
      <dgm:spPr/>
      <dgm:t>
        <a:bodyPr/>
        <a:lstStyle/>
        <a:p>
          <a:endParaRPr lang="en-IE"/>
        </a:p>
      </dgm:t>
    </dgm:pt>
    <dgm:pt modelId="{A6B91418-D5F7-48A8-81C3-C525A7EEA932}" type="pres">
      <dgm:prSet presAssocID="{456F1D10-6C25-40CA-BB89-C2DC38EAA23C}" presName="outerComposite" presStyleCnt="0">
        <dgm:presLayoutVars>
          <dgm:chMax val="5"/>
          <dgm:dir/>
          <dgm:resizeHandles val="exact"/>
        </dgm:presLayoutVars>
      </dgm:prSet>
      <dgm:spPr/>
    </dgm:pt>
    <dgm:pt modelId="{1C6F2E04-A86E-42B5-9498-77C17F2949B4}" type="pres">
      <dgm:prSet presAssocID="{456F1D10-6C25-40CA-BB89-C2DC38EAA23C}" presName="dummyMaxCanvas" presStyleCnt="0">
        <dgm:presLayoutVars/>
      </dgm:prSet>
      <dgm:spPr/>
    </dgm:pt>
    <dgm:pt modelId="{E607C056-40E3-4C5A-AFB4-32AEA2EC2AB5}" type="pres">
      <dgm:prSet presAssocID="{456F1D10-6C25-40CA-BB89-C2DC38EAA23C}" presName="FourNodes_1" presStyleLbl="node1" presStyleIdx="0" presStyleCnt="4">
        <dgm:presLayoutVars>
          <dgm:bulletEnabled val="1"/>
        </dgm:presLayoutVars>
      </dgm:prSet>
      <dgm:spPr/>
    </dgm:pt>
    <dgm:pt modelId="{D76D74D5-B02B-46E7-A633-AC6CC6F186EC}" type="pres">
      <dgm:prSet presAssocID="{456F1D10-6C25-40CA-BB89-C2DC38EAA23C}" presName="FourNodes_2" presStyleLbl="node1" presStyleIdx="1" presStyleCnt="4">
        <dgm:presLayoutVars>
          <dgm:bulletEnabled val="1"/>
        </dgm:presLayoutVars>
      </dgm:prSet>
      <dgm:spPr/>
    </dgm:pt>
    <dgm:pt modelId="{7AD52B09-852A-4B64-944F-72B9FC3D8C26}" type="pres">
      <dgm:prSet presAssocID="{456F1D10-6C25-40CA-BB89-C2DC38EAA23C}" presName="FourNodes_3" presStyleLbl="node1" presStyleIdx="2" presStyleCnt="4">
        <dgm:presLayoutVars>
          <dgm:bulletEnabled val="1"/>
        </dgm:presLayoutVars>
      </dgm:prSet>
      <dgm:spPr/>
    </dgm:pt>
    <dgm:pt modelId="{B84F257A-B94A-49D3-BDD0-3EFB473C2477}" type="pres">
      <dgm:prSet presAssocID="{456F1D10-6C25-40CA-BB89-C2DC38EAA23C}" presName="FourNodes_4" presStyleLbl="node1" presStyleIdx="3" presStyleCnt="4">
        <dgm:presLayoutVars>
          <dgm:bulletEnabled val="1"/>
        </dgm:presLayoutVars>
      </dgm:prSet>
      <dgm:spPr/>
    </dgm:pt>
    <dgm:pt modelId="{3369F12C-F7F0-4B11-95FC-8FA9E7F480C2}" type="pres">
      <dgm:prSet presAssocID="{456F1D10-6C25-40CA-BB89-C2DC38EAA23C}" presName="FourConn_1-2" presStyleLbl="fgAccFollowNode1" presStyleIdx="0" presStyleCnt="3">
        <dgm:presLayoutVars>
          <dgm:bulletEnabled val="1"/>
        </dgm:presLayoutVars>
      </dgm:prSet>
      <dgm:spPr/>
    </dgm:pt>
    <dgm:pt modelId="{E7CCDDC6-3629-4B89-804E-F29AB0836290}" type="pres">
      <dgm:prSet presAssocID="{456F1D10-6C25-40CA-BB89-C2DC38EAA23C}" presName="FourConn_2-3" presStyleLbl="fgAccFollowNode1" presStyleIdx="1" presStyleCnt="3">
        <dgm:presLayoutVars>
          <dgm:bulletEnabled val="1"/>
        </dgm:presLayoutVars>
      </dgm:prSet>
      <dgm:spPr/>
    </dgm:pt>
    <dgm:pt modelId="{0516A927-4AA3-4972-831E-9B4D0E13E1FA}" type="pres">
      <dgm:prSet presAssocID="{456F1D10-6C25-40CA-BB89-C2DC38EAA23C}" presName="FourConn_3-4" presStyleLbl="fgAccFollowNode1" presStyleIdx="2" presStyleCnt="3">
        <dgm:presLayoutVars>
          <dgm:bulletEnabled val="1"/>
        </dgm:presLayoutVars>
      </dgm:prSet>
      <dgm:spPr/>
    </dgm:pt>
    <dgm:pt modelId="{84329A72-E1E4-419D-84CB-C77B90E464B0}" type="pres">
      <dgm:prSet presAssocID="{456F1D10-6C25-40CA-BB89-C2DC38EAA23C}" presName="FourNodes_1_text" presStyleLbl="node1" presStyleIdx="3" presStyleCnt="4">
        <dgm:presLayoutVars>
          <dgm:bulletEnabled val="1"/>
        </dgm:presLayoutVars>
      </dgm:prSet>
      <dgm:spPr/>
    </dgm:pt>
    <dgm:pt modelId="{4A8CCF5D-5EDC-4010-95E2-0BC742D2714C}" type="pres">
      <dgm:prSet presAssocID="{456F1D10-6C25-40CA-BB89-C2DC38EAA23C}" presName="FourNodes_2_text" presStyleLbl="node1" presStyleIdx="3" presStyleCnt="4">
        <dgm:presLayoutVars>
          <dgm:bulletEnabled val="1"/>
        </dgm:presLayoutVars>
      </dgm:prSet>
      <dgm:spPr/>
    </dgm:pt>
    <dgm:pt modelId="{11A94559-F674-40A8-9CA3-669A8DE0F2E2}" type="pres">
      <dgm:prSet presAssocID="{456F1D10-6C25-40CA-BB89-C2DC38EAA23C}" presName="FourNodes_3_text" presStyleLbl="node1" presStyleIdx="3" presStyleCnt="4">
        <dgm:presLayoutVars>
          <dgm:bulletEnabled val="1"/>
        </dgm:presLayoutVars>
      </dgm:prSet>
      <dgm:spPr/>
    </dgm:pt>
    <dgm:pt modelId="{CD3B712A-E08F-4AA7-AA7E-8EE8F364D8D7}" type="pres">
      <dgm:prSet presAssocID="{456F1D10-6C25-40CA-BB89-C2DC38EAA23C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4E1ECD02-94A6-4B82-8003-CBA2B8E44892}" type="presOf" srcId="{10B214F6-DBDB-42E8-8F94-3498448D61C1}" destId="{84329A72-E1E4-419D-84CB-C77B90E464B0}" srcOrd="1" destOrd="0" presId="urn:microsoft.com/office/officeart/2005/8/layout/vProcess5"/>
    <dgm:cxn modelId="{4181E80A-56EA-45D9-BDDB-BDE71AE1F2BE}" srcId="{456F1D10-6C25-40CA-BB89-C2DC38EAA23C}" destId="{0DAB2026-113B-4F2F-83B9-33D3E6CAB7E9}" srcOrd="2" destOrd="0" parTransId="{A7FB9111-8B43-40FA-83D5-A73F2EACDA41}" sibTransId="{BAE03389-CD6D-47E3-8DF8-EF7999663070}"/>
    <dgm:cxn modelId="{C3E37611-1C2A-4806-8AA6-DF38E93DFC16}" type="presOf" srcId="{BAE03389-CD6D-47E3-8DF8-EF7999663070}" destId="{0516A927-4AA3-4972-831E-9B4D0E13E1FA}" srcOrd="0" destOrd="0" presId="urn:microsoft.com/office/officeart/2005/8/layout/vProcess5"/>
    <dgm:cxn modelId="{6B8D271A-56BB-4FB5-BACA-20FF2F71E9E9}" srcId="{456F1D10-6C25-40CA-BB89-C2DC38EAA23C}" destId="{0BEE3DCE-76AD-41C2-AB2E-57558DF46B00}" srcOrd="3" destOrd="0" parTransId="{C7AC6B60-1C2E-4320-8E4C-D6FB0FA4D8DE}" sibTransId="{A9B80F9B-9FA2-4914-BE9B-946E88FBEB02}"/>
    <dgm:cxn modelId="{E2F01929-3566-4505-A242-EF6281171151}" type="presOf" srcId="{0DAB2026-113B-4F2F-83B9-33D3E6CAB7E9}" destId="{11A94559-F674-40A8-9CA3-669A8DE0F2E2}" srcOrd="1" destOrd="0" presId="urn:microsoft.com/office/officeart/2005/8/layout/vProcess5"/>
    <dgm:cxn modelId="{9FAD422E-1380-44A8-A198-95562E069125}" type="presOf" srcId="{EC68EF27-BAB3-454E-8036-ED9DBF9CC3A2}" destId="{D76D74D5-B02B-46E7-A633-AC6CC6F186EC}" srcOrd="0" destOrd="0" presId="urn:microsoft.com/office/officeart/2005/8/layout/vProcess5"/>
    <dgm:cxn modelId="{62279539-0A7D-480B-BCAE-228E59DE8671}" type="presOf" srcId="{EC68EF27-BAB3-454E-8036-ED9DBF9CC3A2}" destId="{4A8CCF5D-5EDC-4010-95E2-0BC742D2714C}" srcOrd="1" destOrd="0" presId="urn:microsoft.com/office/officeart/2005/8/layout/vProcess5"/>
    <dgm:cxn modelId="{45367864-89E9-4884-8801-A4D5F4819D08}" type="presOf" srcId="{5D54EE4B-2DDF-44DC-8EF9-B456EB6FB92C}" destId="{E7CCDDC6-3629-4B89-804E-F29AB0836290}" srcOrd="0" destOrd="0" presId="urn:microsoft.com/office/officeart/2005/8/layout/vProcess5"/>
    <dgm:cxn modelId="{14B7C072-69F2-4610-B737-0BA0E0240520}" type="presOf" srcId="{8F9F8EAE-C198-4176-B150-3C4671F1776F}" destId="{3369F12C-F7F0-4B11-95FC-8FA9E7F480C2}" srcOrd="0" destOrd="0" presId="urn:microsoft.com/office/officeart/2005/8/layout/vProcess5"/>
    <dgm:cxn modelId="{6217C57E-39CC-4DDD-998D-5FFD29B95354}" type="presOf" srcId="{0BEE3DCE-76AD-41C2-AB2E-57558DF46B00}" destId="{CD3B712A-E08F-4AA7-AA7E-8EE8F364D8D7}" srcOrd="1" destOrd="0" presId="urn:microsoft.com/office/officeart/2005/8/layout/vProcess5"/>
    <dgm:cxn modelId="{C9029690-D76A-4D7E-A4FD-B33F129A74B1}" type="presOf" srcId="{10B214F6-DBDB-42E8-8F94-3498448D61C1}" destId="{E607C056-40E3-4C5A-AFB4-32AEA2EC2AB5}" srcOrd="0" destOrd="0" presId="urn:microsoft.com/office/officeart/2005/8/layout/vProcess5"/>
    <dgm:cxn modelId="{250D9EAE-5512-476D-8D02-CD9A6A060B79}" srcId="{456F1D10-6C25-40CA-BB89-C2DC38EAA23C}" destId="{EC68EF27-BAB3-454E-8036-ED9DBF9CC3A2}" srcOrd="1" destOrd="0" parTransId="{BBAAC14E-DA8F-4A67-8579-8375D1BDD10A}" sibTransId="{5D54EE4B-2DDF-44DC-8EF9-B456EB6FB92C}"/>
    <dgm:cxn modelId="{1EE738C4-7C23-468D-8271-0B9959539286}" type="presOf" srcId="{0BEE3DCE-76AD-41C2-AB2E-57558DF46B00}" destId="{B84F257A-B94A-49D3-BDD0-3EFB473C2477}" srcOrd="0" destOrd="0" presId="urn:microsoft.com/office/officeart/2005/8/layout/vProcess5"/>
    <dgm:cxn modelId="{FC96BDD2-FCAF-499F-A32E-E9F558C08851}" srcId="{456F1D10-6C25-40CA-BB89-C2DC38EAA23C}" destId="{10B214F6-DBDB-42E8-8F94-3498448D61C1}" srcOrd="0" destOrd="0" parTransId="{4E583B15-0F83-4396-AD2E-5DE8837284D1}" sibTransId="{8F9F8EAE-C198-4176-B150-3C4671F1776F}"/>
    <dgm:cxn modelId="{C198CFE3-6ABC-4C9C-8558-3EBFBBDDC442}" type="presOf" srcId="{0DAB2026-113B-4F2F-83B9-33D3E6CAB7E9}" destId="{7AD52B09-852A-4B64-944F-72B9FC3D8C26}" srcOrd="0" destOrd="0" presId="urn:microsoft.com/office/officeart/2005/8/layout/vProcess5"/>
    <dgm:cxn modelId="{A5BE3FED-B087-481C-97EC-B79EE487E811}" type="presOf" srcId="{456F1D10-6C25-40CA-BB89-C2DC38EAA23C}" destId="{A6B91418-D5F7-48A8-81C3-C525A7EEA932}" srcOrd="0" destOrd="0" presId="urn:microsoft.com/office/officeart/2005/8/layout/vProcess5"/>
    <dgm:cxn modelId="{8DFF068F-828F-4361-A0B5-42B65B1B152F}" type="presParOf" srcId="{A6B91418-D5F7-48A8-81C3-C525A7EEA932}" destId="{1C6F2E04-A86E-42B5-9498-77C17F2949B4}" srcOrd="0" destOrd="0" presId="urn:microsoft.com/office/officeart/2005/8/layout/vProcess5"/>
    <dgm:cxn modelId="{DF8B2B15-9FF0-43B2-B0EE-4DD0453ED3C9}" type="presParOf" srcId="{A6B91418-D5F7-48A8-81C3-C525A7EEA932}" destId="{E607C056-40E3-4C5A-AFB4-32AEA2EC2AB5}" srcOrd="1" destOrd="0" presId="urn:microsoft.com/office/officeart/2005/8/layout/vProcess5"/>
    <dgm:cxn modelId="{CBD6BAA5-84B2-4797-8886-BD9961577329}" type="presParOf" srcId="{A6B91418-D5F7-48A8-81C3-C525A7EEA932}" destId="{D76D74D5-B02B-46E7-A633-AC6CC6F186EC}" srcOrd="2" destOrd="0" presId="urn:microsoft.com/office/officeart/2005/8/layout/vProcess5"/>
    <dgm:cxn modelId="{96F1C68E-755C-45AB-8245-8C2C331FC7C8}" type="presParOf" srcId="{A6B91418-D5F7-48A8-81C3-C525A7EEA932}" destId="{7AD52B09-852A-4B64-944F-72B9FC3D8C26}" srcOrd="3" destOrd="0" presId="urn:microsoft.com/office/officeart/2005/8/layout/vProcess5"/>
    <dgm:cxn modelId="{C9103E85-2036-4838-B5FA-BED5E4A8B40A}" type="presParOf" srcId="{A6B91418-D5F7-48A8-81C3-C525A7EEA932}" destId="{B84F257A-B94A-49D3-BDD0-3EFB473C2477}" srcOrd="4" destOrd="0" presId="urn:microsoft.com/office/officeart/2005/8/layout/vProcess5"/>
    <dgm:cxn modelId="{5C52E722-D8DF-4AEA-B5E0-F0B148EA32E8}" type="presParOf" srcId="{A6B91418-D5F7-48A8-81C3-C525A7EEA932}" destId="{3369F12C-F7F0-4B11-95FC-8FA9E7F480C2}" srcOrd="5" destOrd="0" presId="urn:microsoft.com/office/officeart/2005/8/layout/vProcess5"/>
    <dgm:cxn modelId="{579C2A64-4C9B-4E7C-A5B7-AF020CE582C1}" type="presParOf" srcId="{A6B91418-D5F7-48A8-81C3-C525A7EEA932}" destId="{E7CCDDC6-3629-4B89-804E-F29AB0836290}" srcOrd="6" destOrd="0" presId="urn:microsoft.com/office/officeart/2005/8/layout/vProcess5"/>
    <dgm:cxn modelId="{4BBF4CFE-6BEE-49A8-915D-CE426E793ECC}" type="presParOf" srcId="{A6B91418-D5F7-48A8-81C3-C525A7EEA932}" destId="{0516A927-4AA3-4972-831E-9B4D0E13E1FA}" srcOrd="7" destOrd="0" presId="urn:microsoft.com/office/officeart/2005/8/layout/vProcess5"/>
    <dgm:cxn modelId="{B6FF9EC0-C5BA-49EC-B0B7-7CBE9E35270B}" type="presParOf" srcId="{A6B91418-D5F7-48A8-81C3-C525A7EEA932}" destId="{84329A72-E1E4-419D-84CB-C77B90E464B0}" srcOrd="8" destOrd="0" presId="urn:microsoft.com/office/officeart/2005/8/layout/vProcess5"/>
    <dgm:cxn modelId="{074CA555-8CA6-41E0-A0A4-D39B753754DA}" type="presParOf" srcId="{A6B91418-D5F7-48A8-81C3-C525A7EEA932}" destId="{4A8CCF5D-5EDC-4010-95E2-0BC742D2714C}" srcOrd="9" destOrd="0" presId="urn:microsoft.com/office/officeart/2005/8/layout/vProcess5"/>
    <dgm:cxn modelId="{FCEEAC60-98DD-40F4-8F3E-0837BF7B10E5}" type="presParOf" srcId="{A6B91418-D5F7-48A8-81C3-C525A7EEA932}" destId="{11A94559-F674-40A8-9CA3-669A8DE0F2E2}" srcOrd="10" destOrd="0" presId="urn:microsoft.com/office/officeart/2005/8/layout/vProcess5"/>
    <dgm:cxn modelId="{D212A762-D7FF-4845-9AA8-53F6FCCCDFB1}" type="presParOf" srcId="{A6B91418-D5F7-48A8-81C3-C525A7EEA932}" destId="{CD3B712A-E08F-4AA7-AA7E-8EE8F364D8D7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07C056-40E3-4C5A-AFB4-32AEA2EC2AB5}">
      <dsp:nvSpPr>
        <dsp:cNvPr id="0" name=""/>
        <dsp:cNvSpPr/>
      </dsp:nvSpPr>
      <dsp:spPr>
        <a:xfrm>
          <a:off x="0" y="0"/>
          <a:ext cx="5010912" cy="121103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300" kern="1200"/>
            <a:t>Data Pre-Processing</a:t>
          </a:r>
        </a:p>
      </dsp:txBody>
      <dsp:txXfrm>
        <a:off x="35470" y="35470"/>
        <a:ext cx="3601782" cy="1140091"/>
      </dsp:txXfrm>
    </dsp:sp>
    <dsp:sp modelId="{D76D74D5-B02B-46E7-A633-AC6CC6F186EC}">
      <dsp:nvSpPr>
        <dsp:cNvPr id="0" name=""/>
        <dsp:cNvSpPr/>
      </dsp:nvSpPr>
      <dsp:spPr>
        <a:xfrm>
          <a:off x="419663" y="1431218"/>
          <a:ext cx="5010912" cy="1211031"/>
        </a:xfrm>
        <a:prstGeom prst="roundRect">
          <a:avLst>
            <a:gd name="adj" fmla="val 1000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300" kern="1200"/>
            <a:t>Applying k-means to generate labels</a:t>
          </a:r>
        </a:p>
      </dsp:txBody>
      <dsp:txXfrm>
        <a:off x="455133" y="1466688"/>
        <a:ext cx="3733137" cy="1140091"/>
      </dsp:txXfrm>
    </dsp:sp>
    <dsp:sp modelId="{7AD52B09-852A-4B64-944F-72B9FC3D8C26}">
      <dsp:nvSpPr>
        <dsp:cNvPr id="0" name=""/>
        <dsp:cNvSpPr/>
      </dsp:nvSpPr>
      <dsp:spPr>
        <a:xfrm>
          <a:off x="833064" y="2862437"/>
          <a:ext cx="5010912" cy="1211031"/>
        </a:xfrm>
        <a:prstGeom prst="roundRect">
          <a:avLst>
            <a:gd name="adj" fmla="val 1000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300" kern="1200"/>
            <a:t>Dimension reduction techniques using k-means labels</a:t>
          </a:r>
        </a:p>
      </dsp:txBody>
      <dsp:txXfrm>
        <a:off x="868534" y="2897907"/>
        <a:ext cx="3739401" cy="1140091"/>
      </dsp:txXfrm>
    </dsp:sp>
    <dsp:sp modelId="{B84F257A-B94A-49D3-BDD0-3EFB473C2477}">
      <dsp:nvSpPr>
        <dsp:cNvPr id="0" name=""/>
        <dsp:cNvSpPr/>
      </dsp:nvSpPr>
      <dsp:spPr>
        <a:xfrm>
          <a:off x="1252728" y="4293656"/>
          <a:ext cx="5010912" cy="1211031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300" kern="1200"/>
            <a:t>Visualizing Clusters</a:t>
          </a:r>
        </a:p>
      </dsp:txBody>
      <dsp:txXfrm>
        <a:off x="1288198" y="4329126"/>
        <a:ext cx="3733137" cy="1140091"/>
      </dsp:txXfrm>
    </dsp:sp>
    <dsp:sp modelId="{3369F12C-F7F0-4B11-95FC-8FA9E7F480C2}">
      <dsp:nvSpPr>
        <dsp:cNvPr id="0" name=""/>
        <dsp:cNvSpPr/>
      </dsp:nvSpPr>
      <dsp:spPr>
        <a:xfrm>
          <a:off x="4223741" y="927539"/>
          <a:ext cx="787170" cy="78717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E" sz="3500" kern="1200"/>
        </a:p>
      </dsp:txBody>
      <dsp:txXfrm>
        <a:off x="4400854" y="927539"/>
        <a:ext cx="432944" cy="592345"/>
      </dsp:txXfrm>
    </dsp:sp>
    <dsp:sp modelId="{E7CCDDC6-3629-4B89-804E-F29AB0836290}">
      <dsp:nvSpPr>
        <dsp:cNvPr id="0" name=""/>
        <dsp:cNvSpPr/>
      </dsp:nvSpPr>
      <dsp:spPr>
        <a:xfrm>
          <a:off x="4643405" y="2358758"/>
          <a:ext cx="787170" cy="78717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E" sz="3500" kern="1200"/>
        </a:p>
      </dsp:txBody>
      <dsp:txXfrm>
        <a:off x="4820518" y="2358758"/>
        <a:ext cx="432944" cy="592345"/>
      </dsp:txXfrm>
    </dsp:sp>
    <dsp:sp modelId="{0516A927-4AA3-4972-831E-9B4D0E13E1FA}">
      <dsp:nvSpPr>
        <dsp:cNvPr id="0" name=""/>
        <dsp:cNvSpPr/>
      </dsp:nvSpPr>
      <dsp:spPr>
        <a:xfrm>
          <a:off x="5056805" y="3789977"/>
          <a:ext cx="787170" cy="78717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E" sz="3500" kern="1200"/>
        </a:p>
      </dsp:txBody>
      <dsp:txXfrm>
        <a:off x="5233918" y="3789977"/>
        <a:ext cx="432944" cy="592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73307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1973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64591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9809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69574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8208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082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52193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3968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77203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01365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1D1E2-8372-4ACA-BF17-F85E70B889CD}" type="datetimeFigureOut">
              <a:rPr lang="en-IE" smtClean="0"/>
              <a:t>22/04/2020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A2B6F-6C87-4C53-B794-2026DD4BAF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085972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6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28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C3528-528F-4E14-B921-8DC4D28622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6826" y="1112969"/>
            <a:ext cx="3846180" cy="41660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CA-02 DATA VISUALIZATION</a:t>
            </a:r>
          </a:p>
        </p:txBody>
      </p:sp>
      <p:sp>
        <p:nvSpPr>
          <p:cNvPr id="42" name="Freeform: Shape 30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32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34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12A37F-2E26-4655-91F1-4A8E09F39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820880"/>
            <a:ext cx="5257799" cy="48893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Objectives: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/>
              <a:t>Comparative analysis  of PCA,UMAP and t-SNE on Client and Patch dataset.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/>
              <a:t>Critical analysis of different client features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/>
              <a:t>Critical analysis of different patch details.</a:t>
            </a:r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014B545-424B-4157-AC8D-E8785804B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77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16"/>
    </mc:Choice>
    <mc:Fallback>
      <p:transition spd="slow" advTm="17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4FD93-5C61-43DA-B3E3-6E47F1E3C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t-SNE on full Client dataset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C9D016-DB7A-4F1B-87EF-F317036DE704}"/>
              </a:ext>
            </a:extLst>
          </p:cNvPr>
          <p:cNvPicPr/>
          <p:nvPr/>
        </p:nvPicPr>
        <p:blipFill rotWithShape="1">
          <a:blip r:embed="rId4"/>
          <a:srcRect t="4342" r="1" b="830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F47E720-ED70-4CEB-85F2-A73EB310D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97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8"/>
    </mc:Choice>
    <mc:Fallback>
      <p:transition spd="slow" advTm="4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621456-4929-4490-8AEE-E6BD6E03A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UMAP on full Client dataset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6639B5-ADD7-4444-93E5-3C81998EFAE3}"/>
              </a:ext>
            </a:extLst>
          </p:cNvPr>
          <p:cNvPicPr/>
          <p:nvPr/>
        </p:nvPicPr>
        <p:blipFill rotWithShape="1">
          <a:blip r:embed="rId4"/>
          <a:srcRect r="1" b="3957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0DFF6A3-1441-4A12-AB4D-F08BABA663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60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65"/>
    </mc:Choice>
    <mc:Fallback>
      <p:transition spd="slow" advTm="52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1E5348-887E-4B46-A43A-8C02C4028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UMAP on Client subset-2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C87C73-9EB9-4248-AD7C-E8CB45841771}"/>
              </a:ext>
            </a:extLst>
          </p:cNvPr>
          <p:cNvPicPr/>
          <p:nvPr/>
        </p:nvPicPr>
        <p:blipFill rotWithShape="1">
          <a:blip r:embed="rId4"/>
          <a:srcRect r="1" b="3710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EA525DF-E4BE-4725-A0F4-1C6C655866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260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97"/>
    </mc:Choice>
    <mc:Fallback>
      <p:transition spd="slow" advTm="56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102A9C-5BAB-43B9-AAAE-B899D9267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UMAP on Client subset-3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AB30B5-7372-42D3-A9A9-64AD634B0FD3}"/>
              </a:ext>
            </a:extLst>
          </p:cNvPr>
          <p:cNvPicPr/>
          <p:nvPr/>
        </p:nvPicPr>
        <p:blipFill rotWithShape="1">
          <a:blip r:embed="rId4"/>
          <a:srcRect t="2708" r="1" b="1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423AEF8-D5AF-44BF-B4BA-884D2B8FCA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71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59"/>
    </mc:Choice>
    <mc:Fallback>
      <p:transition spd="slow" advTm="41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E6CE0A-D9CA-4DA2-BDBD-99D472041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UMAP on Client subset-5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E4AB36-3E87-40C7-BA16-039117330207}"/>
              </a:ext>
            </a:extLst>
          </p:cNvPr>
          <p:cNvPicPr/>
          <p:nvPr/>
        </p:nvPicPr>
        <p:blipFill rotWithShape="1">
          <a:blip r:embed="rId4"/>
          <a:srcRect r="1" b="3462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F02D32-A543-41CA-ACE0-2DE76602AC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515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28"/>
    </mc:Choice>
    <mc:Fallback>
      <p:transition spd="slow" advTm="44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28748C-D23B-4BF7-85CB-FE76DC42D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Clustering Visualization for PATCHES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CC7D0BA-1FEC-468E-A3F6-D8A4FF0435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63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70"/>
    </mc:Choice>
    <mc:Fallback>
      <p:transition spd="slow" advTm="8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860EF3-07A1-4592-98DA-575C1413E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PCA on full patches dataset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753BC3-D394-4843-869B-CB2C0A4CBDFB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t="5171" r="1" b="1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53E3C22-2B4A-4A9E-A405-DAE29C1996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70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6"/>
    </mc:Choice>
    <mc:Fallback>
      <p:transition spd="slow" advTm="3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B7777-DD9F-4E20-8570-49ADBE0A4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T-SNE on full patches dataset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F2B746-0123-47AA-A429-DC57997CB1F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t="1125" r="1" b="4998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AEE8EB3-80DB-49B7-B929-210C69F5CF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21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3"/>
    </mc:Choice>
    <mc:Fallback>
      <p:transition spd="slow" advTm="6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51DA88-E146-42F6-ACDD-5FB30688E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UMAP on full patches dataset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E5826E-D001-4CEB-B294-7E1795B7AC85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t="4108" b="5058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4C7C1F0E-DEEC-4DB0-9729-9A8BD820F4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207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00"/>
    </mc:Choice>
    <mc:Fallback>
      <p:transition spd="slow" advTm="38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835E5B-D0DB-4FDB-B270-B670FA72F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UMAP on patches SUBSET-1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F151B4-E1F7-4BD7-9AC9-56A2C839BE2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t="2269" r="1" b="3143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6FD1884-FADA-438E-8339-E096D6787D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1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88"/>
    </mc:Choice>
    <mc:Fallback>
      <p:transition spd="slow" advTm="57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55E7-B999-4F6F-A205-404069612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Exploring Clients and Patches Datasets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21503-5CBC-4D2B-87B5-B51EEA8FA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Clients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2D3E25-C20C-42EC-B620-723AED9307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E" dirty="0"/>
              <a:t>Clients Dataset consists of 43,193 rows with 9 different features.</a:t>
            </a:r>
          </a:p>
          <a:p>
            <a:r>
              <a:rPr lang="en-IE" dirty="0"/>
              <a:t>It gives detailed information about clients of a unnamed bank.</a:t>
            </a:r>
          </a:p>
          <a:p>
            <a:r>
              <a:rPr lang="en-IE" dirty="0"/>
              <a:t>Each row corresponds to a new client.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C56D75-0473-4032-897E-5BE2F1F8B5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E" dirty="0"/>
              <a:t>Patches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6CC895-5E9F-4453-A7E7-4A020BF4822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IE" dirty="0"/>
              <a:t>Patches Dataset consists of 15,120 rows with 7 features.</a:t>
            </a:r>
          </a:p>
          <a:p>
            <a:r>
              <a:rPr lang="en-IE" dirty="0"/>
              <a:t>It gives cartographic information for </a:t>
            </a:r>
            <a:r>
              <a:rPr lang="en-US" dirty="0"/>
              <a:t>different 30m × 30m patches in the forests of Alberta, Canada.</a:t>
            </a:r>
          </a:p>
          <a:p>
            <a:r>
              <a:rPr lang="en-IE" dirty="0"/>
              <a:t>Each row corresponds to a observed patch..</a:t>
            </a:r>
          </a:p>
          <a:p>
            <a:endParaRPr lang="en-IE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F47DA37-D91E-4833-841F-2B4EE2C23F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087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55"/>
    </mc:Choice>
    <mc:Fallback>
      <p:transition spd="slow" advTm="25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DB43CB-37B0-414C-A562-CB474BBE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UMAP on patches SUBSET-2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B4C28F-DAA6-497C-91EB-7A6DF732F96E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r="1" b="3462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333CCB7-E27B-4453-B336-EE76BAA4C1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757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63"/>
    </mc:Choice>
    <mc:Fallback>
      <p:transition spd="slow" advTm="27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E62377-3A53-4A7A-9942-6E7E8A730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UMAP on patches SUBSET-3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8BAFF8-1685-4BB7-A75F-E6C5BAA7A27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r="1" b="5412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4244952-2931-4092-BF60-3D6343910A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085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44"/>
    </mc:Choice>
    <mc:Fallback>
      <p:transition spd="slow" advTm="31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7595AF-B3AA-47C5-94BD-230A177B3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UMAP on patches SUBSET-4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F20463-5A2F-4B58-80CA-E8C61DD05B04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289" r="2" b="2"/>
          <a:stretch/>
        </p:blipFill>
        <p:spPr>
          <a:xfrm>
            <a:off x="4868487" y="10"/>
            <a:ext cx="7323513" cy="685799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EAFB19E-31C3-4D92-BC57-1325A63A9B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30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80"/>
    </mc:Choice>
    <mc:Fallback>
      <p:transition spd="slow" advTm="22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AAADB-5D48-4811-ABDC-2BF6711B4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64250-7F54-4283-BA2C-8DF40EE32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UMAP and t-SNE give almost the same results, but UMAP clustering a bit better.</a:t>
            </a:r>
          </a:p>
          <a:p>
            <a:r>
              <a:rPr lang="en-IE" dirty="0"/>
              <a:t>UMAP, t-SNE, PCA didn’t work well for clients-subset1 and clients-subset6</a:t>
            </a:r>
          </a:p>
          <a:p>
            <a:r>
              <a:rPr lang="en-IE" dirty="0"/>
              <a:t>t-SNE can take life long to run</a:t>
            </a:r>
          </a:p>
          <a:p>
            <a:r>
              <a:rPr lang="en-IE" dirty="0"/>
              <a:t>PCA is only good for basic cluster understanding.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5B34103-41AC-4278-80E7-0750D6052B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424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74"/>
    </mc:Choice>
    <mc:Fallback>
      <p:transition spd="slow" advTm="21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009E-428F-4430-829E-B187E80A2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44641F-0F5A-4577-ADC3-E86CE47A7D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Clients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1CD43-760F-4603-AB7F-B95D4B00EFC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N" dirty="0"/>
              <a:t>1 - age (numeric) </a:t>
            </a:r>
          </a:p>
          <a:p>
            <a:r>
              <a:rPr lang="en-US" dirty="0"/>
              <a:t>2 - job : type of job (categorical: "admin.", "unemployed", "management", "housemaid", "entrepreneur", "student", "blue-collar", "self-employed", "retired", "technician", "services") </a:t>
            </a:r>
          </a:p>
          <a:p>
            <a:r>
              <a:rPr lang="en-US" dirty="0"/>
              <a:t>3 - marital : marital status (categorical: "married", "divorced", "single"; note: "divorced" means divorced or widowed) </a:t>
            </a:r>
          </a:p>
          <a:p>
            <a:r>
              <a:rPr lang="en-US" dirty="0"/>
              <a:t>4 - education (categorical: "secondary", "primary", "tertiary") </a:t>
            </a:r>
          </a:p>
          <a:p>
            <a:r>
              <a:rPr lang="en-US" dirty="0"/>
              <a:t>5 - default: has credit in default? (binary: "yes", "no") </a:t>
            </a:r>
          </a:p>
          <a:p>
            <a:r>
              <a:rPr lang="en-US" dirty="0"/>
              <a:t>6 - balance: average yearly balance, in euros (numeric) </a:t>
            </a:r>
          </a:p>
          <a:p>
            <a:r>
              <a:rPr lang="en-US" dirty="0"/>
              <a:t>7 - housing: has housing loan? (binary: "yes", "no") </a:t>
            </a:r>
          </a:p>
          <a:p>
            <a:r>
              <a:rPr lang="en-US" dirty="0"/>
              <a:t>8 - personal: has personal loan? (binary: "yes", "no") </a:t>
            </a:r>
          </a:p>
          <a:p>
            <a:r>
              <a:rPr lang="en-US" dirty="0"/>
              <a:t>9 - term: has term deposit? (binary: "yes", "no") 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91F6B1-F62F-4CE9-916A-50EC5883A6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Patches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BBB854-6513-41A1-8EFC-547119A8BAA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1 - Elevation - Elevation in meters </a:t>
            </a:r>
          </a:p>
          <a:p>
            <a:r>
              <a:rPr lang="en-US" dirty="0"/>
              <a:t>2 - Slope - Slope in degrees </a:t>
            </a:r>
          </a:p>
          <a:p>
            <a:r>
              <a:rPr lang="en-US" dirty="0"/>
              <a:t>3 - </a:t>
            </a:r>
            <a:r>
              <a:rPr lang="en-US" dirty="0" err="1"/>
              <a:t>Horizontal_Distance_To_Hydrology</a:t>
            </a:r>
            <a:r>
              <a:rPr lang="en-US" dirty="0"/>
              <a:t> - </a:t>
            </a:r>
            <a:r>
              <a:rPr lang="en-US" dirty="0" err="1"/>
              <a:t>Horz</a:t>
            </a:r>
            <a:r>
              <a:rPr lang="en-US" dirty="0"/>
              <a:t> </a:t>
            </a:r>
            <a:r>
              <a:rPr lang="en-US" dirty="0" err="1"/>
              <a:t>Dist</a:t>
            </a:r>
            <a:r>
              <a:rPr lang="en-US" dirty="0"/>
              <a:t> to nearest surface water features </a:t>
            </a:r>
          </a:p>
          <a:p>
            <a:r>
              <a:rPr lang="en-US" dirty="0"/>
              <a:t>4 - </a:t>
            </a:r>
            <a:r>
              <a:rPr lang="en-US" dirty="0" err="1"/>
              <a:t>Vertical_Distance_To_Hydrology</a:t>
            </a:r>
            <a:r>
              <a:rPr lang="en-US" dirty="0"/>
              <a:t> - Vert </a:t>
            </a:r>
            <a:r>
              <a:rPr lang="en-US" dirty="0" err="1"/>
              <a:t>Dist</a:t>
            </a:r>
            <a:r>
              <a:rPr lang="en-US" dirty="0"/>
              <a:t> to nearest surface water features </a:t>
            </a:r>
          </a:p>
          <a:p>
            <a:r>
              <a:rPr lang="en-US" dirty="0"/>
              <a:t>5 - </a:t>
            </a:r>
            <a:r>
              <a:rPr lang="en-US" dirty="0" err="1"/>
              <a:t>Horizontal_Distance_To_Roadways</a:t>
            </a:r>
            <a:r>
              <a:rPr lang="en-US" dirty="0"/>
              <a:t> - </a:t>
            </a:r>
            <a:r>
              <a:rPr lang="en-US" dirty="0" err="1"/>
              <a:t>Horz</a:t>
            </a:r>
            <a:r>
              <a:rPr lang="en-US" dirty="0"/>
              <a:t> </a:t>
            </a:r>
            <a:r>
              <a:rPr lang="en-US" dirty="0" err="1"/>
              <a:t>Dist</a:t>
            </a:r>
            <a:r>
              <a:rPr lang="en-US" dirty="0"/>
              <a:t> to nearest roadway 6 - </a:t>
            </a:r>
            <a:r>
              <a:rPr lang="en-US" dirty="0" err="1"/>
              <a:t>Horizontal_Distance_To_Fire_Points</a:t>
            </a:r>
            <a:r>
              <a:rPr lang="en-US" dirty="0"/>
              <a:t> - </a:t>
            </a:r>
            <a:r>
              <a:rPr lang="en-US" dirty="0" err="1"/>
              <a:t>Horz</a:t>
            </a:r>
            <a:r>
              <a:rPr lang="en-US" dirty="0"/>
              <a:t> </a:t>
            </a:r>
            <a:r>
              <a:rPr lang="en-US" dirty="0" err="1"/>
              <a:t>Dist</a:t>
            </a:r>
            <a:r>
              <a:rPr lang="en-US" dirty="0"/>
              <a:t> to nearest wildfire ignition points </a:t>
            </a:r>
          </a:p>
          <a:p>
            <a:r>
              <a:rPr lang="en-US" dirty="0"/>
              <a:t>7 - Tree - Tree found predominant in the observed patch. Can be either “Spruce” (meaning Spruce tree was found predominant) or “Other” (meaning trees other than Spruce were found predominant) </a:t>
            </a:r>
            <a:endParaRPr lang="en-IN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DD7EB72E-6845-44DF-B4FD-AAC20960DE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187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523"/>
    </mc:Choice>
    <mc:Fallback>
      <p:transition spd="slow" advTm="63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493FB89-782E-40D6-B561-86295C3ED4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IE" sz="5800" dirty="0"/>
              <a:t>Number of Subsets 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5766C8E-A88A-4B37-982B-539019F555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 have created 6 subsets for Clients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 have created 4 subsets for patches dataset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A132F92-A7D3-4785-94EC-956B4983EE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014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52"/>
    </mc:Choice>
    <mc:Fallback>
      <p:transition spd="slow" advTm="8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517E415-BFB1-4360-9BDC-7A0D47BDF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 Subset with the variable used.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BCE2FC-4DE5-4830-BB86-A7051BF05F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Clients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6F8DC2-3501-4E08-A741-5DC0160884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/>
              <a:t>Subset 1: job, marital, </a:t>
            </a:r>
            <a:r>
              <a:rPr lang="en-IE" dirty="0" err="1"/>
              <a:t>education,default</a:t>
            </a:r>
            <a:r>
              <a:rPr lang="en-IE" dirty="0"/>
              <a:t>, </a:t>
            </a:r>
            <a:r>
              <a:rPr lang="en-IE" dirty="0" err="1"/>
              <a:t>balance,housing,personal</a:t>
            </a:r>
            <a:r>
              <a:rPr lang="en-IE" dirty="0"/>
              <a:t>.</a:t>
            </a:r>
          </a:p>
          <a:p>
            <a:r>
              <a:rPr lang="en-IE" dirty="0"/>
              <a:t>Subset 2: </a:t>
            </a:r>
            <a:r>
              <a:rPr lang="en-US" dirty="0"/>
              <a:t>age, job, education, balance, </a:t>
            </a:r>
            <a:r>
              <a:rPr lang="en-US" dirty="0" err="1"/>
              <a:t>personal,housing</a:t>
            </a:r>
            <a:r>
              <a:rPr lang="en-US" dirty="0"/>
              <a:t>.</a:t>
            </a:r>
          </a:p>
          <a:p>
            <a:r>
              <a:rPr lang="en-US" dirty="0"/>
              <a:t>Subset 3: age, job, marital, balance, housing, </a:t>
            </a:r>
            <a:r>
              <a:rPr lang="en-US" dirty="0" err="1"/>
              <a:t>personal,education</a:t>
            </a:r>
            <a:r>
              <a:rPr lang="en-US" dirty="0"/>
              <a:t>.</a:t>
            </a:r>
          </a:p>
          <a:p>
            <a:r>
              <a:rPr lang="en-US" dirty="0"/>
              <a:t>Subset 4:job, marital, education, default, balance, </a:t>
            </a:r>
            <a:r>
              <a:rPr lang="en-US" dirty="0" err="1"/>
              <a:t>housing,age</a:t>
            </a:r>
            <a:r>
              <a:rPr lang="en-US" dirty="0"/>
              <a:t>.</a:t>
            </a:r>
          </a:p>
          <a:p>
            <a:r>
              <a:rPr lang="en-IE" dirty="0"/>
              <a:t>Subset 5: </a:t>
            </a:r>
            <a:r>
              <a:rPr lang="en-US" dirty="0"/>
              <a:t>age, marital, education, balance, housing, </a:t>
            </a:r>
            <a:r>
              <a:rPr lang="en-US" dirty="0" err="1"/>
              <a:t>personal,job</a:t>
            </a:r>
            <a:r>
              <a:rPr lang="en-US" dirty="0"/>
              <a:t>.</a:t>
            </a:r>
          </a:p>
          <a:p>
            <a:r>
              <a:rPr lang="en-IE" dirty="0"/>
              <a:t>Subset 6: </a:t>
            </a:r>
            <a:r>
              <a:rPr lang="en-IE" dirty="0" err="1"/>
              <a:t>default,balance,housing,personal</a:t>
            </a:r>
            <a:r>
              <a:rPr lang="en-IE" dirty="0"/>
              <a:t>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5D9B81C-977B-4410-B235-02194B66D9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E" dirty="0"/>
              <a:t>Patches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D71A856-42FD-4224-A26E-3B9DF24376B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Subset 1 : Slope, </a:t>
            </a:r>
            <a:r>
              <a:rPr lang="en-US" dirty="0" err="1"/>
              <a:t>Horizontal_Distance_To_Hydrology</a:t>
            </a:r>
            <a:r>
              <a:rPr lang="en-US" dirty="0"/>
              <a:t>, </a:t>
            </a:r>
            <a:r>
              <a:rPr lang="en-US" dirty="0" err="1"/>
              <a:t>Vertical_Distance_To_Hydrology</a:t>
            </a:r>
            <a:r>
              <a:rPr lang="en-US" dirty="0"/>
              <a:t>, </a:t>
            </a:r>
            <a:r>
              <a:rPr lang="en-US" dirty="0" err="1"/>
              <a:t>Horizontal_Distance_To_Roadways</a:t>
            </a:r>
            <a:r>
              <a:rPr lang="en-US" dirty="0"/>
              <a:t>, </a:t>
            </a:r>
            <a:r>
              <a:rPr lang="en-US" dirty="0" err="1"/>
              <a:t>Horizontal_Distance_To_Fire_Points</a:t>
            </a:r>
            <a:r>
              <a:rPr lang="en-US" dirty="0"/>
              <a:t>.</a:t>
            </a:r>
          </a:p>
          <a:p>
            <a:r>
              <a:rPr lang="en-US" dirty="0"/>
              <a:t>Subset 2: Elevation, Slope, </a:t>
            </a:r>
            <a:r>
              <a:rPr lang="en-US" dirty="0" err="1"/>
              <a:t>Horizontal_Distance_To_Hydrology</a:t>
            </a:r>
            <a:r>
              <a:rPr lang="en-US" dirty="0"/>
              <a:t>, Tree.</a:t>
            </a:r>
          </a:p>
          <a:p>
            <a:r>
              <a:rPr lang="en-US" dirty="0"/>
              <a:t>Subset 3 : Elevation, Slope, </a:t>
            </a:r>
            <a:r>
              <a:rPr lang="en-US" dirty="0" err="1"/>
              <a:t>Vertical_Distance_To_Hydrology</a:t>
            </a:r>
            <a:r>
              <a:rPr lang="en-US" dirty="0"/>
              <a:t> ,Tree</a:t>
            </a:r>
          </a:p>
          <a:p>
            <a:r>
              <a:rPr lang="en-US" dirty="0"/>
              <a:t>Subset 4: Elevation , Slope, </a:t>
            </a:r>
            <a:r>
              <a:rPr lang="en-US" dirty="0" err="1"/>
              <a:t>Horizontal_Distance_To_Hydrology</a:t>
            </a:r>
            <a:r>
              <a:rPr lang="en-US" dirty="0"/>
              <a:t>, </a:t>
            </a:r>
            <a:r>
              <a:rPr lang="en-US" dirty="0" err="1"/>
              <a:t>Horizontal_Distance_To_Roadways,Tree</a:t>
            </a:r>
            <a:r>
              <a:rPr lang="en-US" dirty="0"/>
              <a:t>.</a:t>
            </a:r>
            <a:endParaRPr lang="en-IE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3EAB44D-EF12-4E17-8B43-348866016D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15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5"/>
    </mc:Choice>
    <mc:Fallback>
      <p:transition spd="slow" advTm="4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DA1D1D-50AD-4FD3-9EB2-9E89086E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0392"/>
            <a:ext cx="3374136" cy="5504688"/>
          </a:xfrm>
        </p:spPr>
        <p:txBody>
          <a:bodyPr>
            <a:normAutofit/>
          </a:bodyPr>
          <a:lstStyle/>
          <a:p>
            <a:r>
              <a:rPr lang="en-IE"/>
              <a:t>Methodology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40F79D9-7B7F-4AD7-B296-493B725AF1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363471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075F54F-E05E-4AB1-A290-1EEF13DCC8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85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81"/>
    </mc:Choice>
    <mc:Fallback>
      <p:transition spd="slow" advTm="32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A857-EEB0-4DC1-952A-ED5BE2F41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Comparative analysis of UMAP, t-SNE AND PCA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CACB9-9F6D-4632-A786-EB081DEBA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We tried to implement all three dimensional reduction techniques on both datasets and subsets for Clients and patches data.</a:t>
            </a:r>
          </a:p>
          <a:p>
            <a:r>
              <a:rPr lang="en-IE" dirty="0"/>
              <a:t>PCA with k-means labelling was the worst amongst the three but divided very fast as compared to t-SNE.</a:t>
            </a:r>
          </a:p>
          <a:p>
            <a:r>
              <a:rPr lang="en-IE" dirty="0"/>
              <a:t>T-SNE gave us amazingly good results but took at least 40 mins for each visualization.</a:t>
            </a:r>
          </a:p>
          <a:p>
            <a:r>
              <a:rPr lang="en-IE" dirty="0"/>
              <a:t>UMAP was the best both with clustering and speed.</a:t>
            </a:r>
          </a:p>
          <a:p>
            <a:r>
              <a:rPr lang="en-IE" dirty="0"/>
              <a:t>Hence UMAP is not only the most advanced technique but also the biggest reason for T-SNE being absolute.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153970F-6372-438A-B76F-ACA3556AA3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92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70"/>
    </mc:Choice>
    <mc:Fallback>
      <p:transition spd="slow" advTm="7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3033E7-6369-4C14-A1F6-0D80763AB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Clustering Visualization for Clients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E3B6852-78E7-4EC6-BDB9-CE0C30769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11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24"/>
    </mc:Choice>
    <mc:Fallback>
      <p:transition spd="slow" advTm="4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6371F4-0637-4E89-8765-FF350BBCA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881" y="1249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PCA on full Client dataset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6" name="Content Placeholder 3">
            <a:extLst>
              <a:ext uri="{FF2B5EF4-FFF2-40B4-BE49-F238E27FC236}">
                <a16:creationId xmlns:a16="http://schemas.microsoft.com/office/drawing/2014/main" id="{5178A105-DA65-4BE4-B8D4-EE38FC5C9129}"/>
              </a:ext>
            </a:extLst>
          </p:cNvPr>
          <p:cNvPicPr>
            <a:picLocks noGrp="1"/>
          </p:cNvPicPr>
          <p:nvPr>
            <p:ph idx="4294967295"/>
          </p:nvPr>
        </p:nvPicPr>
        <p:blipFill rotWithShape="1">
          <a:blip r:embed="rId4"/>
          <a:srcRect t="1299" r="1" b="646"/>
          <a:stretch/>
        </p:blipFill>
        <p:spPr>
          <a:xfrm>
            <a:off x="5448300" y="10"/>
            <a:ext cx="6743700" cy="644041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DF6A03-BCCA-48D6-B1E8-0D66A3B1BF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271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8"/>
    </mc:Choice>
    <mc:Fallback>
      <p:transition spd="slow" advTm="4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844</Words>
  <Application>Microsoft Office PowerPoint</Application>
  <PresentationFormat>Widescreen</PresentationFormat>
  <Paragraphs>79</Paragraphs>
  <Slides>23</Slides>
  <Notes>0</Notes>
  <HiddenSlides>0</HiddenSlides>
  <MMClips>23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  <vt:variant>
        <vt:lpstr>Custom Shows</vt:lpstr>
      </vt:variant>
      <vt:variant>
        <vt:i4>1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CA-02 DATA VISUALIZATION</vt:lpstr>
      <vt:lpstr>Exploring Clients and Patches Datasets</vt:lpstr>
      <vt:lpstr>Features </vt:lpstr>
      <vt:lpstr>Number of Subsets </vt:lpstr>
      <vt:lpstr> Subset with the variable used.</vt:lpstr>
      <vt:lpstr>Methodology</vt:lpstr>
      <vt:lpstr>Comparative analysis of UMAP, t-SNE AND PCA</vt:lpstr>
      <vt:lpstr>Clustering Visualization for Clients data</vt:lpstr>
      <vt:lpstr>PCA on full Client dataset</vt:lpstr>
      <vt:lpstr>t-SNE on full Client dataset</vt:lpstr>
      <vt:lpstr>UMAP on full Client dataset</vt:lpstr>
      <vt:lpstr>UMAP on Client subset-2</vt:lpstr>
      <vt:lpstr>UMAP on Client subset-3</vt:lpstr>
      <vt:lpstr>UMAP on Client subset-5</vt:lpstr>
      <vt:lpstr>Clustering Visualization for PATCHES data</vt:lpstr>
      <vt:lpstr>PCA on full patches dataset</vt:lpstr>
      <vt:lpstr>T-SNE on full patches dataset</vt:lpstr>
      <vt:lpstr>UMAP on full patches dataset</vt:lpstr>
      <vt:lpstr>UMAP on patches SUBSET-1</vt:lpstr>
      <vt:lpstr>UMAP on patches SUBSET-2</vt:lpstr>
      <vt:lpstr>UMAP on patches SUBSET-3</vt:lpstr>
      <vt:lpstr>UMAP on patches SUBSET-4</vt:lpstr>
      <vt:lpstr>Conclusion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CA-02 DATA VISUALIZATION</dc:title>
  <dc:creator>Prasad Gangaram Tambe</dc:creator>
  <cp:lastModifiedBy>Bharat Jethwani</cp:lastModifiedBy>
  <cp:revision>2</cp:revision>
  <dcterms:created xsi:type="dcterms:W3CDTF">2020-04-21T23:12:05Z</dcterms:created>
  <dcterms:modified xsi:type="dcterms:W3CDTF">2020-04-22T02:12:45Z</dcterms:modified>
</cp:coreProperties>
</file>